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454" r:id="rId2"/>
    <p:sldId id="256" r:id="rId3"/>
    <p:sldId id="269" r:id="rId4"/>
    <p:sldId id="257" r:id="rId5"/>
    <p:sldId id="757" r:id="rId6"/>
    <p:sldId id="758" r:id="rId7"/>
    <p:sldId id="284" r:id="rId8"/>
    <p:sldId id="749" r:id="rId9"/>
    <p:sldId id="286" r:id="rId10"/>
    <p:sldId id="756" r:id="rId11"/>
    <p:sldId id="754" r:id="rId12"/>
    <p:sldId id="735" r:id="rId13"/>
    <p:sldId id="751" r:id="rId14"/>
    <p:sldId id="753" r:id="rId15"/>
    <p:sldId id="808" r:id="rId16"/>
    <p:sldId id="785" r:id="rId17"/>
    <p:sldId id="817" r:id="rId18"/>
    <p:sldId id="818" r:id="rId19"/>
    <p:sldId id="742" r:id="rId20"/>
    <p:sldId id="761" r:id="rId21"/>
    <p:sldId id="764" r:id="rId22"/>
    <p:sldId id="763" r:id="rId23"/>
    <p:sldId id="776" r:id="rId24"/>
    <p:sldId id="775" r:id="rId25"/>
    <p:sldId id="777" r:id="rId26"/>
    <p:sldId id="736" r:id="rId27"/>
    <p:sldId id="765" r:id="rId28"/>
    <p:sldId id="767" r:id="rId29"/>
    <p:sldId id="768" r:id="rId30"/>
    <p:sldId id="778" r:id="rId31"/>
    <p:sldId id="780" r:id="rId32"/>
    <p:sldId id="781" r:id="rId33"/>
    <p:sldId id="782" r:id="rId34"/>
    <p:sldId id="779" r:id="rId35"/>
    <p:sldId id="784" r:id="rId36"/>
    <p:sldId id="739" r:id="rId37"/>
    <p:sldId id="786" r:id="rId38"/>
    <p:sldId id="789" r:id="rId39"/>
    <p:sldId id="790" r:id="rId40"/>
    <p:sldId id="791" r:id="rId41"/>
    <p:sldId id="740" r:id="rId42"/>
    <p:sldId id="792" r:id="rId43"/>
    <p:sldId id="793" r:id="rId44"/>
    <p:sldId id="797" r:id="rId45"/>
    <p:sldId id="796" r:id="rId46"/>
    <p:sldId id="816" r:id="rId47"/>
    <p:sldId id="799" r:id="rId48"/>
    <p:sldId id="471" r:id="rId49"/>
    <p:sldId id="656" r:id="rId50"/>
    <p:sldId id="783" r:id="rId51"/>
    <p:sldId id="805" r:id="rId52"/>
    <p:sldId id="665" r:id="rId53"/>
    <p:sldId id="806" r:id="rId54"/>
    <p:sldId id="807" r:id="rId55"/>
    <p:sldId id="815" r:id="rId56"/>
    <p:sldId id="809" r:id="rId57"/>
    <p:sldId id="812" r:id="rId58"/>
    <p:sldId id="813" r:id="rId59"/>
    <p:sldId id="811" r:id="rId60"/>
    <p:sldId id="81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000000"/>
    <a:srgbClr val="00FF00"/>
    <a:srgbClr val="00FFFF"/>
    <a:srgbClr val="F8F1C3"/>
    <a:srgbClr val="CF9FFF"/>
    <a:srgbClr val="F2F2F2"/>
    <a:srgbClr val="E6E6FA"/>
    <a:srgbClr val="00652E"/>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694"/>
  </p:normalViewPr>
  <p:slideViewPr>
    <p:cSldViewPr snapToGrid="0">
      <p:cViewPr varScale="1">
        <p:scale>
          <a:sx n="121" d="100"/>
          <a:sy n="121" d="100"/>
        </p:scale>
        <p:origin x="912" y="176"/>
      </p:cViewPr>
      <p:guideLst/>
    </p:cSldViewPr>
  </p:slideViewPr>
  <p:outlineViewPr>
    <p:cViewPr>
      <p:scale>
        <a:sx n="33" d="100"/>
        <a:sy n="33" d="100"/>
      </p:scale>
      <p:origin x="0" y="-8968"/>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B19A36-B12E-6D60-13BA-318009B6F9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1754AD-6184-C6F4-9F38-2EAF95CB5E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1A73D8-E2D8-004A-810E-D6009AF7FD2A}" type="datetimeFigureOut">
              <a:rPr lang="en-US" smtClean="0"/>
              <a:t>2/1/2024</a:t>
            </a:fld>
            <a:endParaRPr lang="en-US"/>
          </a:p>
        </p:txBody>
      </p:sp>
      <p:sp>
        <p:nvSpPr>
          <p:cNvPr id="4" name="Footer Placeholder 3">
            <a:extLst>
              <a:ext uri="{FF2B5EF4-FFF2-40B4-BE49-F238E27FC236}">
                <a16:creationId xmlns:a16="http://schemas.microsoft.com/office/drawing/2014/main" id="{7255DB21-9C47-F27F-F0B0-C622FB4621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810F335-847A-7F77-3521-E73E91C904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EE5E73-F383-354D-8000-642A97BC2B72}" type="slidenum">
              <a:rPr lang="en-US" smtClean="0"/>
              <a:t>‹#›</a:t>
            </a:fld>
            <a:endParaRPr lang="en-US"/>
          </a:p>
        </p:txBody>
      </p:sp>
    </p:spTree>
    <p:extLst>
      <p:ext uri="{BB962C8B-B14F-4D97-AF65-F5344CB8AC3E}">
        <p14:creationId xmlns:p14="http://schemas.microsoft.com/office/powerpoint/2010/main" val="3975292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CE9EA-6847-E244-BACC-4F260BB27CA1}" type="datetimeFigureOut">
              <a:rPr lang="en-US" smtClean="0"/>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86197-4258-9B42-8FF9-9E832230DA30}" type="slidenum">
              <a:rPr lang="en-US" smtClean="0"/>
              <a:t>‹#›</a:t>
            </a:fld>
            <a:endParaRPr lang="en-US"/>
          </a:p>
        </p:txBody>
      </p:sp>
    </p:spTree>
    <p:extLst>
      <p:ext uri="{BB962C8B-B14F-4D97-AF65-F5344CB8AC3E}">
        <p14:creationId xmlns:p14="http://schemas.microsoft.com/office/powerpoint/2010/main" val="10322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A86197-4258-9B42-8FF9-9E832230DA30}" type="slidenum">
              <a:rPr lang="en-US" smtClean="0"/>
              <a:t>1</a:t>
            </a:fld>
            <a:endParaRPr lang="en-US"/>
          </a:p>
        </p:txBody>
      </p:sp>
    </p:spTree>
    <p:extLst>
      <p:ext uri="{BB962C8B-B14F-4D97-AF65-F5344CB8AC3E}">
        <p14:creationId xmlns:p14="http://schemas.microsoft.com/office/powerpoint/2010/main" val="348730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1DC8F-1729-894D-6239-33BDA106A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87768-E90B-0900-D84D-B2861DA5B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D49331-0B3D-81CD-7BF7-C7C67AE0EA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E2A271-BD7A-6D92-BA31-BDC76A05358C}"/>
              </a:ext>
            </a:extLst>
          </p:cNvPr>
          <p:cNvSpPr>
            <a:spLocks noGrp="1"/>
          </p:cNvSpPr>
          <p:nvPr>
            <p:ph type="sldNum" sz="quarter" idx="5"/>
          </p:nvPr>
        </p:nvSpPr>
        <p:spPr/>
        <p:txBody>
          <a:bodyPr/>
          <a:lstStyle/>
          <a:p>
            <a:fld id="{78A86197-4258-9B42-8FF9-9E832230DA30}" type="slidenum">
              <a:rPr lang="en-US" smtClean="0"/>
              <a:t>47</a:t>
            </a:fld>
            <a:endParaRPr lang="en-US"/>
          </a:p>
        </p:txBody>
      </p:sp>
    </p:spTree>
    <p:extLst>
      <p:ext uri="{BB962C8B-B14F-4D97-AF65-F5344CB8AC3E}">
        <p14:creationId xmlns:p14="http://schemas.microsoft.com/office/powerpoint/2010/main" val="29512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A86197-4258-9B42-8FF9-9E832230DA30}" type="slidenum">
              <a:rPr lang="en-US" smtClean="0"/>
              <a:t>48</a:t>
            </a:fld>
            <a:endParaRPr lang="en-US"/>
          </a:p>
        </p:txBody>
      </p:sp>
    </p:spTree>
    <p:extLst>
      <p:ext uri="{BB962C8B-B14F-4D97-AF65-F5344CB8AC3E}">
        <p14:creationId xmlns:p14="http://schemas.microsoft.com/office/powerpoint/2010/main" val="4183433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8B3C-140A-417C-3B76-DB5D5E87C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BBC38-EF79-C2B5-48B9-5B2A740AF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F61B00-A5ED-CFD1-F7CA-21D072E8F4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3E9086-1146-5735-38C5-4E47481F15CA}"/>
              </a:ext>
            </a:extLst>
          </p:cNvPr>
          <p:cNvSpPr>
            <a:spLocks noGrp="1"/>
          </p:cNvSpPr>
          <p:nvPr>
            <p:ph type="sldNum" sz="quarter" idx="5"/>
          </p:nvPr>
        </p:nvSpPr>
        <p:spPr/>
        <p:txBody>
          <a:bodyPr/>
          <a:lstStyle/>
          <a:p>
            <a:fld id="{78A86197-4258-9B42-8FF9-9E832230DA30}" type="slidenum">
              <a:rPr lang="en-US" smtClean="0"/>
              <a:t>52</a:t>
            </a:fld>
            <a:endParaRPr lang="en-US"/>
          </a:p>
        </p:txBody>
      </p:sp>
    </p:spTree>
    <p:extLst>
      <p:ext uri="{BB962C8B-B14F-4D97-AF65-F5344CB8AC3E}">
        <p14:creationId xmlns:p14="http://schemas.microsoft.com/office/powerpoint/2010/main" val="453210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A86197-4258-9B42-8FF9-9E832230DA30}" type="slidenum">
              <a:rPr lang="en-US" smtClean="0"/>
              <a:t>53</a:t>
            </a:fld>
            <a:endParaRPr lang="en-US"/>
          </a:p>
        </p:txBody>
      </p:sp>
    </p:spTree>
    <p:extLst>
      <p:ext uri="{BB962C8B-B14F-4D97-AF65-F5344CB8AC3E}">
        <p14:creationId xmlns:p14="http://schemas.microsoft.com/office/powerpoint/2010/main" val="1231349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2F64F-20F9-40FA-237F-070FFE5CB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4C7E64-8DD2-CDF8-3C63-AD0DE40D3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9061C-54E8-A610-2195-C769F2FB33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AE9FC4-C3BC-A2C2-E53B-88AC8A523751}"/>
              </a:ext>
            </a:extLst>
          </p:cNvPr>
          <p:cNvSpPr>
            <a:spLocks noGrp="1"/>
          </p:cNvSpPr>
          <p:nvPr>
            <p:ph type="sldNum" sz="quarter" idx="5"/>
          </p:nvPr>
        </p:nvSpPr>
        <p:spPr/>
        <p:txBody>
          <a:bodyPr/>
          <a:lstStyle/>
          <a:p>
            <a:fld id="{78A86197-4258-9B42-8FF9-9E832230DA30}" type="slidenum">
              <a:rPr lang="en-US" smtClean="0"/>
              <a:t>54</a:t>
            </a:fld>
            <a:endParaRPr lang="en-US"/>
          </a:p>
        </p:txBody>
      </p:sp>
    </p:spTree>
    <p:extLst>
      <p:ext uri="{BB962C8B-B14F-4D97-AF65-F5344CB8AC3E}">
        <p14:creationId xmlns:p14="http://schemas.microsoft.com/office/powerpoint/2010/main" val="190993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C6C68-0D72-08FB-CD20-440EC64B2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FD034-0929-224A-F82D-5E167F8FEE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C221D-03AE-E9CE-A9EA-FDF7831835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2F14CB-5668-B11A-5FD8-90E2BB6DFDFC}"/>
              </a:ext>
            </a:extLst>
          </p:cNvPr>
          <p:cNvSpPr>
            <a:spLocks noGrp="1"/>
          </p:cNvSpPr>
          <p:nvPr>
            <p:ph type="sldNum" sz="quarter" idx="5"/>
          </p:nvPr>
        </p:nvSpPr>
        <p:spPr/>
        <p:txBody>
          <a:bodyPr/>
          <a:lstStyle/>
          <a:p>
            <a:fld id="{78A86197-4258-9B42-8FF9-9E832230DA30}" type="slidenum">
              <a:rPr lang="en-US" smtClean="0"/>
              <a:t>55</a:t>
            </a:fld>
            <a:endParaRPr lang="en-US"/>
          </a:p>
        </p:txBody>
      </p:sp>
    </p:spTree>
    <p:extLst>
      <p:ext uri="{BB962C8B-B14F-4D97-AF65-F5344CB8AC3E}">
        <p14:creationId xmlns:p14="http://schemas.microsoft.com/office/powerpoint/2010/main" val="398698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A86197-4258-9B42-8FF9-9E832230DA30}" type="slidenum">
              <a:rPr lang="en-US" smtClean="0"/>
              <a:t>2</a:t>
            </a:fld>
            <a:endParaRPr lang="en-US"/>
          </a:p>
        </p:txBody>
      </p:sp>
    </p:spTree>
    <p:extLst>
      <p:ext uri="{BB962C8B-B14F-4D97-AF65-F5344CB8AC3E}">
        <p14:creationId xmlns:p14="http://schemas.microsoft.com/office/powerpoint/2010/main" val="313856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943A91-6D5D-0E48-AFF5-EEDF9CB40695}" type="slidenum">
              <a:rPr lang="en-US" smtClean="0"/>
              <a:t>3</a:t>
            </a:fld>
            <a:endParaRPr lang="en-US"/>
          </a:p>
        </p:txBody>
      </p:sp>
    </p:spTree>
    <p:extLst>
      <p:ext uri="{BB962C8B-B14F-4D97-AF65-F5344CB8AC3E}">
        <p14:creationId xmlns:p14="http://schemas.microsoft.com/office/powerpoint/2010/main" val="2724131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943A91-6D5D-0E48-AFF5-EEDF9CB40695}" type="slidenum">
              <a:rPr lang="en-US" smtClean="0"/>
              <a:t>7</a:t>
            </a:fld>
            <a:endParaRPr lang="en-US"/>
          </a:p>
        </p:txBody>
      </p:sp>
    </p:spTree>
    <p:extLst>
      <p:ext uri="{BB962C8B-B14F-4D97-AF65-F5344CB8AC3E}">
        <p14:creationId xmlns:p14="http://schemas.microsoft.com/office/powerpoint/2010/main" val="379450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943A91-6D5D-0E48-AFF5-EEDF9CB40695}" type="slidenum">
              <a:rPr lang="en-US" smtClean="0"/>
              <a:t>9</a:t>
            </a:fld>
            <a:endParaRPr lang="en-US"/>
          </a:p>
        </p:txBody>
      </p:sp>
    </p:spTree>
    <p:extLst>
      <p:ext uri="{BB962C8B-B14F-4D97-AF65-F5344CB8AC3E}">
        <p14:creationId xmlns:p14="http://schemas.microsoft.com/office/powerpoint/2010/main" val="405401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08C0A-12C6-A8A0-50ED-A92AAB9DA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DD69A-B0AD-E945-CBED-A9CDB48C7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138299-36FC-1139-0091-38A9AE41BA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D0B19B-E46C-06C1-5DD1-10219D4441E6}"/>
              </a:ext>
            </a:extLst>
          </p:cNvPr>
          <p:cNvSpPr>
            <a:spLocks noGrp="1"/>
          </p:cNvSpPr>
          <p:nvPr>
            <p:ph type="sldNum" sz="quarter" idx="5"/>
          </p:nvPr>
        </p:nvSpPr>
        <p:spPr/>
        <p:txBody>
          <a:bodyPr/>
          <a:lstStyle/>
          <a:p>
            <a:fld id="{1B943A91-6D5D-0E48-AFF5-EEDF9CB40695}" type="slidenum">
              <a:rPr lang="en-US" smtClean="0"/>
              <a:t>10</a:t>
            </a:fld>
            <a:endParaRPr lang="en-US"/>
          </a:p>
        </p:txBody>
      </p:sp>
    </p:spTree>
    <p:extLst>
      <p:ext uri="{BB962C8B-B14F-4D97-AF65-F5344CB8AC3E}">
        <p14:creationId xmlns:p14="http://schemas.microsoft.com/office/powerpoint/2010/main" val="193398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D7F61-58F9-25CB-3D55-20C74D65A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31EC9-9A0E-5B29-1B05-5EE9F63AB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CF4DFD-B92F-47B6-E8E9-C626C7EB2A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1BB2D0-481E-15D0-5D41-8225C3C2E11D}"/>
              </a:ext>
            </a:extLst>
          </p:cNvPr>
          <p:cNvSpPr>
            <a:spLocks noGrp="1"/>
          </p:cNvSpPr>
          <p:nvPr>
            <p:ph type="sldNum" sz="quarter" idx="5"/>
          </p:nvPr>
        </p:nvSpPr>
        <p:spPr/>
        <p:txBody>
          <a:bodyPr/>
          <a:lstStyle/>
          <a:p>
            <a:fld id="{1B943A91-6D5D-0E48-AFF5-EEDF9CB40695}" type="slidenum">
              <a:rPr lang="en-US" smtClean="0"/>
              <a:t>11</a:t>
            </a:fld>
            <a:endParaRPr lang="en-US"/>
          </a:p>
        </p:txBody>
      </p:sp>
    </p:spTree>
    <p:extLst>
      <p:ext uri="{BB962C8B-B14F-4D97-AF65-F5344CB8AC3E}">
        <p14:creationId xmlns:p14="http://schemas.microsoft.com/office/powerpoint/2010/main" val="216919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9EDD-D8C1-C088-33FA-3801C36F7A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18726-C038-B6C4-BE4A-251B7C4B7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4D9D4-7EFA-9646-8549-04D1A7911D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F6E37A-4F46-0827-9153-EB603E7A05E6}"/>
              </a:ext>
            </a:extLst>
          </p:cNvPr>
          <p:cNvSpPr>
            <a:spLocks noGrp="1"/>
          </p:cNvSpPr>
          <p:nvPr>
            <p:ph type="sldNum" sz="quarter" idx="5"/>
          </p:nvPr>
        </p:nvSpPr>
        <p:spPr/>
        <p:txBody>
          <a:bodyPr/>
          <a:lstStyle/>
          <a:p>
            <a:fld id="{78A86197-4258-9B42-8FF9-9E832230DA30}" type="slidenum">
              <a:rPr lang="en-US" smtClean="0"/>
              <a:t>45</a:t>
            </a:fld>
            <a:endParaRPr lang="en-US"/>
          </a:p>
        </p:txBody>
      </p:sp>
    </p:spTree>
    <p:extLst>
      <p:ext uri="{BB962C8B-B14F-4D97-AF65-F5344CB8AC3E}">
        <p14:creationId xmlns:p14="http://schemas.microsoft.com/office/powerpoint/2010/main" val="4203461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436C8-B249-E71F-E44A-BF8A3DCF4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EBA82-29D2-20C2-B32F-A6770DC31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7953A-D0B1-9A62-E282-F8A18FCCD3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408D1F-6999-0A84-00CB-EA3CEA7F7686}"/>
              </a:ext>
            </a:extLst>
          </p:cNvPr>
          <p:cNvSpPr>
            <a:spLocks noGrp="1"/>
          </p:cNvSpPr>
          <p:nvPr>
            <p:ph type="sldNum" sz="quarter" idx="5"/>
          </p:nvPr>
        </p:nvSpPr>
        <p:spPr/>
        <p:txBody>
          <a:bodyPr/>
          <a:lstStyle/>
          <a:p>
            <a:fld id="{78A86197-4258-9B42-8FF9-9E832230DA30}" type="slidenum">
              <a:rPr lang="en-US" smtClean="0"/>
              <a:t>46</a:t>
            </a:fld>
            <a:endParaRPr lang="en-US"/>
          </a:p>
        </p:txBody>
      </p:sp>
    </p:spTree>
    <p:extLst>
      <p:ext uri="{BB962C8B-B14F-4D97-AF65-F5344CB8AC3E}">
        <p14:creationId xmlns:p14="http://schemas.microsoft.com/office/powerpoint/2010/main" val="3697526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Vide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0E15-F972-82E8-F4E8-7E52596620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4" name="Date Placeholder 3">
            <a:extLst>
              <a:ext uri="{FF2B5EF4-FFF2-40B4-BE49-F238E27FC236}">
                <a16:creationId xmlns:a16="http://schemas.microsoft.com/office/drawing/2014/main" id="{BA735211-70B1-6B27-E254-6E067D70957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CA54687-A232-CC49-4411-E57E71E07136}"/>
              </a:ext>
            </a:extLst>
          </p:cNvPr>
          <p:cNvSpPr>
            <a:spLocks noGrp="1"/>
          </p:cNvSpPr>
          <p:nvPr>
            <p:ph type="ftr" sz="quarter" idx="11"/>
          </p:nvPr>
        </p:nvSpPr>
        <p:spPr/>
        <p:txBody>
          <a:bodyPr/>
          <a:lstStyle/>
          <a:p>
            <a:endParaRPr lang="en-US"/>
          </a:p>
        </p:txBody>
      </p:sp>
      <p:pic>
        <p:nvPicPr>
          <p:cNvPr id="1026" name="Picture 2" descr="University of Colorado Boulder Logo [CU Boulder | 01] - PNG Logo Vector  Downloads (SVG, EPS)">
            <a:extLst>
              <a:ext uri="{FF2B5EF4-FFF2-40B4-BE49-F238E27FC236}">
                <a16:creationId xmlns:a16="http://schemas.microsoft.com/office/drawing/2014/main" id="{0BADDC15-5CD0-68C0-3CB8-534D0EFF9B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1855" y="4653915"/>
            <a:ext cx="4709425" cy="29433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21C11F-ABFD-4FA8-8326-90FA2CC7E591}"/>
              </a:ext>
            </a:extLst>
          </p:cNvPr>
          <p:cNvSpPr txBox="1"/>
          <p:nvPr userDrawn="1"/>
        </p:nvSpPr>
        <p:spPr>
          <a:xfrm>
            <a:off x="831850" y="5602390"/>
            <a:ext cx="5018682" cy="523220"/>
          </a:xfrm>
          <a:prstGeom prst="rect">
            <a:avLst/>
          </a:prstGeom>
          <a:noFill/>
        </p:spPr>
        <p:txBody>
          <a:bodyPr wrap="none" rtlCol="0">
            <a:spAutoFit/>
          </a:bodyPr>
          <a:lstStyle/>
          <a:p>
            <a:r>
              <a:rPr lang="en-US" sz="2800"/>
              <a:t>CSCI 5722/4722 Computer Vision</a:t>
            </a:r>
          </a:p>
        </p:txBody>
      </p:sp>
      <p:sp>
        <p:nvSpPr>
          <p:cNvPr id="3" name="Slide Number Placeholder 4">
            <a:extLst>
              <a:ext uri="{FF2B5EF4-FFF2-40B4-BE49-F238E27FC236}">
                <a16:creationId xmlns:a16="http://schemas.microsoft.com/office/drawing/2014/main" id="{00807036-85BC-7B29-564E-0D3E0BEE3008}"/>
              </a:ext>
            </a:extLst>
          </p:cNvPr>
          <p:cNvSpPr>
            <a:spLocks noGrp="1"/>
          </p:cNvSpPr>
          <p:nvPr>
            <p:ph type="sldNum" sz="quarter" idx="12"/>
          </p:nvPr>
        </p:nvSpPr>
        <p:spPr>
          <a:xfrm>
            <a:off x="10670690" y="5911720"/>
            <a:ext cx="1140310" cy="783254"/>
          </a:xfrm>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372349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C229-6020-5906-6DD4-D1FC1A86BA6B}"/>
              </a:ext>
            </a:extLst>
          </p:cNvPr>
          <p:cNvSpPr>
            <a:spLocks noGrp="1"/>
          </p:cNvSpPr>
          <p:nvPr>
            <p:ph type="title"/>
          </p:nvPr>
        </p:nvSpPr>
        <p:spPr>
          <a:xfrm>
            <a:off x="838200" y="365125"/>
            <a:ext cx="10515600" cy="499579"/>
          </a:xfrm>
        </p:spPr>
        <p:txBody>
          <a:bodyPr/>
          <a:lstStyle/>
          <a:p>
            <a:r>
              <a:rPr lang="en-US"/>
              <a:t>Click to edit Master title style</a:t>
            </a:r>
          </a:p>
        </p:txBody>
      </p:sp>
      <p:sp>
        <p:nvSpPr>
          <p:cNvPr id="3" name="Date Placeholder 2">
            <a:extLst>
              <a:ext uri="{FF2B5EF4-FFF2-40B4-BE49-F238E27FC236}">
                <a16:creationId xmlns:a16="http://schemas.microsoft.com/office/drawing/2014/main" id="{74050AE0-1891-C532-5C1B-A8AFE7EE3B5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C711ADE-BFFC-BE59-C34B-AE378BB70F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611156-CAF4-B7D7-0688-24B54EDCD199}"/>
              </a:ext>
            </a:extLst>
          </p:cNvPr>
          <p:cNvSpPr>
            <a:spLocks noGrp="1"/>
          </p:cNvSpPr>
          <p:nvPr>
            <p:ph type="sldNum" sz="quarter" idx="12"/>
          </p:nvPr>
        </p:nvSpPr>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420877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asy">
    <p:bg>
      <p:bgPr>
        <a:solidFill>
          <a:srgbClr val="00B05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B5B426-42AB-F613-6461-34D2CA28EB92}"/>
              </a:ext>
            </a:extLst>
          </p:cNvPr>
          <p:cNvSpPr/>
          <p:nvPr userDrawn="1"/>
        </p:nvSpPr>
        <p:spPr>
          <a:xfrm>
            <a:off x="225631" y="225631"/>
            <a:ext cx="11768448" cy="6365174"/>
          </a:xfrm>
          <a:prstGeom prst="rect">
            <a:avLst/>
          </a:prstGeom>
          <a:solidFill>
            <a:schemeClr val="bg1"/>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72AF6F2-6120-3993-876D-F1BE29C4DBAC}"/>
              </a:ext>
            </a:extLst>
          </p:cNvPr>
          <p:cNvSpPr/>
          <p:nvPr userDrawn="1"/>
        </p:nvSpPr>
        <p:spPr>
          <a:xfrm>
            <a:off x="399305" y="469885"/>
            <a:ext cx="365356" cy="36576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8" name="Title 1">
            <a:extLst>
              <a:ext uri="{FF2B5EF4-FFF2-40B4-BE49-F238E27FC236}">
                <a16:creationId xmlns:a16="http://schemas.microsoft.com/office/drawing/2014/main" id="{CE343308-EFF6-39D2-EFC5-F73BAA6A7E0D}"/>
              </a:ext>
            </a:extLst>
          </p:cNvPr>
          <p:cNvSpPr>
            <a:spLocks noGrp="1"/>
          </p:cNvSpPr>
          <p:nvPr>
            <p:ph type="title"/>
          </p:nvPr>
        </p:nvSpPr>
        <p:spPr>
          <a:xfrm>
            <a:off x="1616110" y="365125"/>
            <a:ext cx="9737690" cy="626277"/>
          </a:xfrm>
        </p:spPr>
        <p:txBody>
          <a:bodyPr/>
          <a:lstStyle/>
          <a:p>
            <a:r>
              <a:rPr lang="en-US"/>
              <a:t>Click to edit Master title style</a:t>
            </a:r>
          </a:p>
        </p:txBody>
      </p:sp>
      <p:sp>
        <p:nvSpPr>
          <p:cNvPr id="19" name="Rectangle 18">
            <a:extLst>
              <a:ext uri="{FF2B5EF4-FFF2-40B4-BE49-F238E27FC236}">
                <a16:creationId xmlns:a16="http://schemas.microsoft.com/office/drawing/2014/main" id="{49120DE9-801A-E370-14F3-8E3556CF9ED2}"/>
              </a:ext>
            </a:extLst>
          </p:cNvPr>
          <p:cNvSpPr/>
          <p:nvPr userDrawn="1"/>
        </p:nvSpPr>
        <p:spPr>
          <a:xfrm>
            <a:off x="911384" y="471825"/>
            <a:ext cx="578429" cy="356261"/>
          </a:xfrm>
          <a:prstGeom prst="rect">
            <a:avLst/>
          </a:prstGeom>
          <a:solidFill>
            <a:srgbClr val="035E2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20" name="Oval 19">
            <a:extLst>
              <a:ext uri="{FF2B5EF4-FFF2-40B4-BE49-F238E27FC236}">
                <a16:creationId xmlns:a16="http://schemas.microsoft.com/office/drawing/2014/main" id="{FD19EA2A-B56C-896D-B915-DEF8E1C5D392}"/>
              </a:ext>
            </a:extLst>
          </p:cNvPr>
          <p:cNvSpPr/>
          <p:nvPr userDrawn="1"/>
        </p:nvSpPr>
        <p:spPr>
          <a:xfrm>
            <a:off x="1095742" y="535655"/>
            <a:ext cx="228600" cy="228600"/>
          </a:xfrm>
          <a:prstGeom prst="ellipse">
            <a:avLst/>
          </a:prstGeom>
          <a:solidFill>
            <a:srgbClr val="035E2F"/>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4">
            <a:extLst>
              <a:ext uri="{FF2B5EF4-FFF2-40B4-BE49-F238E27FC236}">
                <a16:creationId xmlns:a16="http://schemas.microsoft.com/office/drawing/2014/main" id="{C0D46D11-CA2C-C9B9-28AB-BAEEFA7141DC}"/>
              </a:ext>
            </a:extLst>
          </p:cNvPr>
          <p:cNvSpPr>
            <a:spLocks noGrp="1"/>
          </p:cNvSpPr>
          <p:nvPr>
            <p:ph type="sldNum" sz="quarter" idx="12"/>
          </p:nvPr>
        </p:nvSpPr>
        <p:spPr>
          <a:xfrm>
            <a:off x="10670690" y="5911720"/>
            <a:ext cx="1140310" cy="783254"/>
          </a:xfrm>
        </p:spPr>
        <p:txBody>
          <a:bodyPr/>
          <a:lstStyle/>
          <a:p>
            <a:fld id="{330EA680-D336-4FF7-8B7A-9848BB0A1C32}" type="slidenum">
              <a:rPr lang="en-US" smtClean="0"/>
              <a:pPr/>
              <a:t>‹#›</a:t>
            </a:fld>
            <a:endParaRPr lang="en-US"/>
          </a:p>
        </p:txBody>
      </p:sp>
      <p:sp>
        <p:nvSpPr>
          <p:cNvPr id="4" name="Slide Number Placeholder 4">
            <a:extLst>
              <a:ext uri="{FF2B5EF4-FFF2-40B4-BE49-F238E27FC236}">
                <a16:creationId xmlns:a16="http://schemas.microsoft.com/office/drawing/2014/main" id="{95ACCA41-B566-E74D-164E-02AAA1A28186}"/>
              </a:ext>
            </a:extLst>
          </p:cNvPr>
          <p:cNvSpPr txBox="1">
            <a:spLocks/>
          </p:cNvSpPr>
          <p:nvPr userDrawn="1"/>
        </p:nvSpPr>
        <p:spPr>
          <a:xfrm>
            <a:off x="6844214" y="4297103"/>
            <a:ext cx="1140310" cy="783254"/>
          </a:xfrm>
          <a:prstGeom prst="rect">
            <a:avLst/>
          </a:prstGeom>
        </p:spPr>
        <p:txBody>
          <a:bodyPr vert="horz" lIns="91440" tIns="45720" rIns="91440" bIns="45720" rtlCol="0" anchor="ctr"/>
          <a:lstStyle>
            <a:defPPr>
              <a:defRPr lang="en-US"/>
            </a:defPPr>
            <a:lvl1pPr marL="0" algn="r" defTabSz="914400" rtl="0" eaLnBrk="1" latinLnBrk="0" hangingPunct="1">
              <a:defRPr sz="3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2723902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mediat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B5B426-42AB-F613-6461-34D2CA28EB92}"/>
              </a:ext>
            </a:extLst>
          </p:cNvPr>
          <p:cNvSpPr/>
          <p:nvPr userDrawn="1"/>
        </p:nvSpPr>
        <p:spPr>
          <a:xfrm>
            <a:off x="225631" y="225631"/>
            <a:ext cx="11768448" cy="6365174"/>
          </a:xfrm>
          <a:prstGeom prst="rect">
            <a:avLst/>
          </a:prstGeom>
          <a:solidFill>
            <a:schemeClr val="bg1"/>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D3A5D6A-F571-34F6-9CFC-2C5CD8EF2DB0}"/>
              </a:ext>
            </a:extLst>
          </p:cNvPr>
          <p:cNvGrpSpPr/>
          <p:nvPr userDrawn="1"/>
        </p:nvGrpSpPr>
        <p:grpSpPr>
          <a:xfrm>
            <a:off x="911384" y="479384"/>
            <a:ext cx="578429" cy="356261"/>
            <a:chOff x="11300111" y="347154"/>
            <a:chExt cx="578429" cy="356261"/>
          </a:xfrm>
        </p:grpSpPr>
        <p:sp>
          <p:nvSpPr>
            <p:cNvPr id="14" name="Rectangle 13">
              <a:extLst>
                <a:ext uri="{FF2B5EF4-FFF2-40B4-BE49-F238E27FC236}">
                  <a16:creationId xmlns:a16="http://schemas.microsoft.com/office/drawing/2014/main" id="{61D28DFB-0D66-0C3A-62FA-CEDB84E28FC7}"/>
                </a:ext>
              </a:extLst>
            </p:cNvPr>
            <p:cNvSpPr/>
            <p:nvPr/>
          </p:nvSpPr>
          <p:spPr>
            <a:xfrm>
              <a:off x="11300111" y="347154"/>
              <a:ext cx="578429" cy="356261"/>
            </a:xfrm>
            <a:prstGeom prst="rect">
              <a:avLst/>
            </a:prstGeom>
            <a:solidFill>
              <a:srgbClr val="0046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5" name="Rectangle 14">
              <a:extLst>
                <a:ext uri="{FF2B5EF4-FFF2-40B4-BE49-F238E27FC236}">
                  <a16:creationId xmlns:a16="http://schemas.microsoft.com/office/drawing/2014/main" id="{4220FE82-3326-496F-7377-D2366F2E44F8}"/>
                </a:ext>
              </a:extLst>
            </p:cNvPr>
            <p:cNvSpPr/>
            <p:nvPr/>
          </p:nvSpPr>
          <p:spPr>
            <a:xfrm>
              <a:off x="11492771" y="420070"/>
              <a:ext cx="193108" cy="193305"/>
            </a:xfrm>
            <a:prstGeom prst="rect">
              <a:avLst/>
            </a:prstGeom>
            <a:solidFill>
              <a:srgbClr val="00468B"/>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772AF6F2-6120-3993-876D-F1BE29C4DBAC}"/>
              </a:ext>
            </a:extLst>
          </p:cNvPr>
          <p:cNvSpPr/>
          <p:nvPr userDrawn="1"/>
        </p:nvSpPr>
        <p:spPr>
          <a:xfrm>
            <a:off x="399305" y="469885"/>
            <a:ext cx="365356" cy="36576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8" name="Title 1">
            <a:extLst>
              <a:ext uri="{FF2B5EF4-FFF2-40B4-BE49-F238E27FC236}">
                <a16:creationId xmlns:a16="http://schemas.microsoft.com/office/drawing/2014/main" id="{CE343308-EFF6-39D2-EFC5-F73BAA6A7E0D}"/>
              </a:ext>
            </a:extLst>
          </p:cNvPr>
          <p:cNvSpPr>
            <a:spLocks noGrp="1"/>
          </p:cNvSpPr>
          <p:nvPr>
            <p:ph type="title"/>
          </p:nvPr>
        </p:nvSpPr>
        <p:spPr>
          <a:xfrm>
            <a:off x="1616110" y="365125"/>
            <a:ext cx="9737690" cy="626277"/>
          </a:xfrm>
        </p:spPr>
        <p:txBody>
          <a:bodyPr/>
          <a:lstStyle/>
          <a:p>
            <a:r>
              <a:rPr lang="en-US"/>
              <a:t>Click to edit Master title style</a:t>
            </a:r>
          </a:p>
        </p:txBody>
      </p:sp>
      <p:sp>
        <p:nvSpPr>
          <p:cNvPr id="2" name="Slide Number Placeholder 4">
            <a:extLst>
              <a:ext uri="{FF2B5EF4-FFF2-40B4-BE49-F238E27FC236}">
                <a16:creationId xmlns:a16="http://schemas.microsoft.com/office/drawing/2014/main" id="{F8487B71-2225-8D27-7320-086EB127C706}"/>
              </a:ext>
            </a:extLst>
          </p:cNvPr>
          <p:cNvSpPr>
            <a:spLocks noGrp="1"/>
          </p:cNvSpPr>
          <p:nvPr>
            <p:ph type="sldNum" sz="quarter" idx="12"/>
          </p:nvPr>
        </p:nvSpPr>
        <p:spPr>
          <a:xfrm>
            <a:off x="10670690" y="5911720"/>
            <a:ext cx="1140310" cy="783254"/>
          </a:xfrm>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362906501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fficult">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B5B426-42AB-F613-6461-34D2CA28EB92}"/>
              </a:ext>
            </a:extLst>
          </p:cNvPr>
          <p:cNvSpPr/>
          <p:nvPr userDrawn="1"/>
        </p:nvSpPr>
        <p:spPr>
          <a:xfrm>
            <a:off x="225631" y="225631"/>
            <a:ext cx="11768448" cy="6365174"/>
          </a:xfrm>
          <a:prstGeom prst="rect">
            <a:avLst/>
          </a:prstGeom>
          <a:solidFill>
            <a:schemeClr val="bg1"/>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72AF6F2-6120-3993-876D-F1BE29C4DBAC}"/>
              </a:ext>
            </a:extLst>
          </p:cNvPr>
          <p:cNvSpPr/>
          <p:nvPr userDrawn="1"/>
        </p:nvSpPr>
        <p:spPr>
          <a:xfrm>
            <a:off x="399305" y="469885"/>
            <a:ext cx="365356" cy="36576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8" name="Title 1">
            <a:extLst>
              <a:ext uri="{FF2B5EF4-FFF2-40B4-BE49-F238E27FC236}">
                <a16:creationId xmlns:a16="http://schemas.microsoft.com/office/drawing/2014/main" id="{CE343308-EFF6-39D2-EFC5-F73BAA6A7E0D}"/>
              </a:ext>
            </a:extLst>
          </p:cNvPr>
          <p:cNvSpPr>
            <a:spLocks noGrp="1"/>
          </p:cNvSpPr>
          <p:nvPr>
            <p:ph type="title"/>
          </p:nvPr>
        </p:nvSpPr>
        <p:spPr>
          <a:xfrm>
            <a:off x="1616110" y="365125"/>
            <a:ext cx="9737690" cy="626277"/>
          </a:xfrm>
        </p:spPr>
        <p:txBody>
          <a:bodyPr/>
          <a:lstStyle/>
          <a:p>
            <a:r>
              <a:rPr lang="en-US"/>
              <a:t>Click to edit Master title style</a:t>
            </a:r>
          </a:p>
        </p:txBody>
      </p:sp>
      <p:sp>
        <p:nvSpPr>
          <p:cNvPr id="2" name="Rectangle 1">
            <a:extLst>
              <a:ext uri="{FF2B5EF4-FFF2-40B4-BE49-F238E27FC236}">
                <a16:creationId xmlns:a16="http://schemas.microsoft.com/office/drawing/2014/main" id="{26D7E703-5296-3B16-85AA-C3B987BDA2EA}"/>
              </a:ext>
            </a:extLst>
          </p:cNvPr>
          <p:cNvSpPr/>
          <p:nvPr userDrawn="1"/>
        </p:nvSpPr>
        <p:spPr>
          <a:xfrm>
            <a:off x="901171" y="474316"/>
            <a:ext cx="578429" cy="3562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3" name="Diamond 2">
            <a:extLst>
              <a:ext uri="{FF2B5EF4-FFF2-40B4-BE49-F238E27FC236}">
                <a16:creationId xmlns:a16="http://schemas.microsoft.com/office/drawing/2014/main" id="{159EA3FA-12D0-5A17-98BD-EDD4359CF94B}"/>
              </a:ext>
            </a:extLst>
          </p:cNvPr>
          <p:cNvSpPr/>
          <p:nvPr userDrawn="1"/>
        </p:nvSpPr>
        <p:spPr>
          <a:xfrm>
            <a:off x="1079920" y="529970"/>
            <a:ext cx="220929" cy="244952"/>
          </a:xfrm>
          <a:prstGeom prst="diamond">
            <a:avLst/>
          </a:prstGeom>
          <a:solidFill>
            <a:schemeClr val="tx1"/>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4">
            <a:extLst>
              <a:ext uri="{FF2B5EF4-FFF2-40B4-BE49-F238E27FC236}">
                <a16:creationId xmlns:a16="http://schemas.microsoft.com/office/drawing/2014/main" id="{C241C597-A579-25F6-4B8A-5D11EE85BB6E}"/>
              </a:ext>
            </a:extLst>
          </p:cNvPr>
          <p:cNvSpPr>
            <a:spLocks noGrp="1"/>
          </p:cNvSpPr>
          <p:nvPr>
            <p:ph type="sldNum" sz="quarter" idx="12"/>
          </p:nvPr>
        </p:nvSpPr>
        <p:spPr>
          <a:xfrm>
            <a:off x="10670690" y="5911720"/>
            <a:ext cx="1140310" cy="783254"/>
          </a:xfrm>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33373137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fficult">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B5B426-42AB-F613-6461-34D2CA28EB92}"/>
              </a:ext>
            </a:extLst>
          </p:cNvPr>
          <p:cNvSpPr/>
          <p:nvPr userDrawn="1"/>
        </p:nvSpPr>
        <p:spPr>
          <a:xfrm>
            <a:off x="211776" y="276197"/>
            <a:ext cx="11768448" cy="6365174"/>
          </a:xfrm>
          <a:prstGeom prst="rect">
            <a:avLst/>
          </a:prstGeom>
          <a:solidFill>
            <a:schemeClr val="bg1"/>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72AF6F2-6120-3993-876D-F1BE29C4DBAC}"/>
              </a:ext>
            </a:extLst>
          </p:cNvPr>
          <p:cNvSpPr/>
          <p:nvPr userDrawn="1"/>
        </p:nvSpPr>
        <p:spPr>
          <a:xfrm>
            <a:off x="399305" y="469885"/>
            <a:ext cx="365356" cy="36576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8" name="Title 1">
            <a:extLst>
              <a:ext uri="{FF2B5EF4-FFF2-40B4-BE49-F238E27FC236}">
                <a16:creationId xmlns:a16="http://schemas.microsoft.com/office/drawing/2014/main" id="{CE343308-EFF6-39D2-EFC5-F73BAA6A7E0D}"/>
              </a:ext>
            </a:extLst>
          </p:cNvPr>
          <p:cNvSpPr>
            <a:spLocks noGrp="1"/>
          </p:cNvSpPr>
          <p:nvPr>
            <p:ph type="title"/>
          </p:nvPr>
        </p:nvSpPr>
        <p:spPr>
          <a:xfrm>
            <a:off x="1616110" y="365125"/>
            <a:ext cx="9737690" cy="626277"/>
          </a:xfrm>
        </p:spPr>
        <p:txBody>
          <a:bodyPr/>
          <a:lstStyle/>
          <a:p>
            <a:r>
              <a:rPr lang="en-US"/>
              <a:t>Click to edit Master title style</a:t>
            </a:r>
          </a:p>
        </p:txBody>
      </p:sp>
      <p:sp>
        <p:nvSpPr>
          <p:cNvPr id="2" name="Rectangle 1">
            <a:extLst>
              <a:ext uri="{FF2B5EF4-FFF2-40B4-BE49-F238E27FC236}">
                <a16:creationId xmlns:a16="http://schemas.microsoft.com/office/drawing/2014/main" id="{26D7E703-5296-3B16-85AA-C3B987BDA2EA}"/>
              </a:ext>
            </a:extLst>
          </p:cNvPr>
          <p:cNvSpPr/>
          <p:nvPr userDrawn="1"/>
        </p:nvSpPr>
        <p:spPr>
          <a:xfrm>
            <a:off x="901171" y="474316"/>
            <a:ext cx="578429" cy="3562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3" name="Diamond 2">
            <a:extLst>
              <a:ext uri="{FF2B5EF4-FFF2-40B4-BE49-F238E27FC236}">
                <a16:creationId xmlns:a16="http://schemas.microsoft.com/office/drawing/2014/main" id="{159EA3FA-12D0-5A17-98BD-EDD4359CF94B}"/>
              </a:ext>
            </a:extLst>
          </p:cNvPr>
          <p:cNvSpPr/>
          <p:nvPr userDrawn="1"/>
        </p:nvSpPr>
        <p:spPr>
          <a:xfrm>
            <a:off x="1026573" y="529970"/>
            <a:ext cx="220929" cy="244952"/>
          </a:xfrm>
          <a:prstGeom prst="diamond">
            <a:avLst/>
          </a:prstGeom>
          <a:solidFill>
            <a:schemeClr val="tx1"/>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3">
            <a:extLst>
              <a:ext uri="{FF2B5EF4-FFF2-40B4-BE49-F238E27FC236}">
                <a16:creationId xmlns:a16="http://schemas.microsoft.com/office/drawing/2014/main" id="{5DFB7816-198C-06CF-7625-5612873F5B90}"/>
              </a:ext>
            </a:extLst>
          </p:cNvPr>
          <p:cNvSpPr/>
          <p:nvPr userDrawn="1"/>
        </p:nvSpPr>
        <p:spPr>
          <a:xfrm>
            <a:off x="1134835" y="532537"/>
            <a:ext cx="220929" cy="244952"/>
          </a:xfrm>
          <a:prstGeom prst="diamond">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DCCE5E8-871A-C244-AFDF-B04151DC8776}"/>
              </a:ext>
            </a:extLst>
          </p:cNvPr>
          <p:cNvSpPr>
            <a:spLocks noGrp="1"/>
          </p:cNvSpPr>
          <p:nvPr>
            <p:ph type="sldNum" sz="quarter" idx="12"/>
          </p:nvPr>
        </p:nvSpPr>
        <p:spPr>
          <a:xfrm>
            <a:off x="10670690" y="5911720"/>
            <a:ext cx="1140310" cy="783254"/>
          </a:xfrm>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368176095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Question">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D89E0-1CF4-39F2-B706-9B4E26539036}"/>
              </a:ext>
            </a:extLst>
          </p:cNvPr>
          <p:cNvSpPr>
            <a:spLocks noGrp="1"/>
          </p:cNvSpPr>
          <p:nvPr>
            <p:ph type="title"/>
          </p:nvPr>
        </p:nvSpPr>
        <p:spPr>
          <a:xfrm>
            <a:off x="838200" y="365125"/>
            <a:ext cx="10515600" cy="626277"/>
          </a:xfrm>
        </p:spPr>
        <p:txBody>
          <a:bodyPr/>
          <a:lstStyle/>
          <a:p>
            <a:r>
              <a:rPr lang="en-US"/>
              <a:t>Click to edit Master title style</a:t>
            </a:r>
          </a:p>
        </p:txBody>
      </p:sp>
      <p:sp>
        <p:nvSpPr>
          <p:cNvPr id="3" name="Date Placeholder 2">
            <a:extLst>
              <a:ext uri="{FF2B5EF4-FFF2-40B4-BE49-F238E27FC236}">
                <a16:creationId xmlns:a16="http://schemas.microsoft.com/office/drawing/2014/main" id="{37C11F60-0C77-46B2-B619-B767B22898E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7C46AE-3390-B80D-BACF-9C208E76A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9EC19F-692E-1B7D-2676-BA9E37D4C60E}"/>
              </a:ext>
            </a:extLst>
          </p:cNvPr>
          <p:cNvSpPr>
            <a:spLocks noGrp="1"/>
          </p:cNvSpPr>
          <p:nvPr>
            <p:ph type="sldNum" sz="quarter" idx="12"/>
          </p:nvPr>
        </p:nvSpPr>
        <p:spPr/>
        <p:txBody>
          <a:bodyPr/>
          <a:lstStyle/>
          <a:p>
            <a:fld id="{7841BB75-957B-2C44-BB69-FC0B27493735}" type="slidenum">
              <a:rPr lang="en-US" smtClean="0"/>
              <a:t>‹#›</a:t>
            </a:fld>
            <a:endParaRPr lang="en-US"/>
          </a:p>
        </p:txBody>
      </p:sp>
    </p:spTree>
    <p:extLst>
      <p:ext uri="{BB962C8B-B14F-4D97-AF65-F5344CB8AC3E}">
        <p14:creationId xmlns:p14="http://schemas.microsoft.com/office/powerpoint/2010/main" val="241910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Question">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D89E0-1CF4-39F2-B706-9B4E26539036}"/>
              </a:ext>
            </a:extLst>
          </p:cNvPr>
          <p:cNvSpPr>
            <a:spLocks noGrp="1"/>
          </p:cNvSpPr>
          <p:nvPr>
            <p:ph type="title"/>
          </p:nvPr>
        </p:nvSpPr>
        <p:spPr>
          <a:xfrm>
            <a:off x="838200" y="365125"/>
            <a:ext cx="10515600" cy="626277"/>
          </a:xfrm>
        </p:spPr>
        <p:txBody>
          <a:bodyPr/>
          <a:lstStyle/>
          <a:p>
            <a:r>
              <a:rPr lang="en-US"/>
              <a:t>Click to edit Master title style</a:t>
            </a:r>
          </a:p>
        </p:txBody>
      </p:sp>
      <p:sp>
        <p:nvSpPr>
          <p:cNvPr id="3" name="Date Placeholder 2">
            <a:extLst>
              <a:ext uri="{FF2B5EF4-FFF2-40B4-BE49-F238E27FC236}">
                <a16:creationId xmlns:a16="http://schemas.microsoft.com/office/drawing/2014/main" id="{37C11F60-0C77-46B2-B619-B767B22898E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7C46AE-3390-B80D-BACF-9C208E76A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9EC19F-692E-1B7D-2676-BA9E37D4C60E}"/>
              </a:ext>
            </a:extLst>
          </p:cNvPr>
          <p:cNvSpPr>
            <a:spLocks noGrp="1"/>
          </p:cNvSpPr>
          <p:nvPr>
            <p:ph type="sldNum" sz="quarter" idx="12"/>
          </p:nvPr>
        </p:nvSpPr>
        <p:spPr/>
        <p:txBody>
          <a:bodyPr/>
          <a:lstStyle/>
          <a:p>
            <a:fld id="{7841BB75-957B-2C44-BB69-FC0B27493735}" type="slidenum">
              <a:rPr lang="en-US" smtClean="0"/>
              <a:t>‹#›</a:t>
            </a:fld>
            <a:endParaRPr lang="en-US"/>
          </a:p>
        </p:txBody>
      </p:sp>
      <p:sp>
        <p:nvSpPr>
          <p:cNvPr id="6" name="Content Placeholder 2">
            <a:extLst>
              <a:ext uri="{FF2B5EF4-FFF2-40B4-BE49-F238E27FC236}">
                <a16:creationId xmlns:a16="http://schemas.microsoft.com/office/drawing/2014/main" id="{E726EC89-B7E1-6BD9-A38D-52C052965727}"/>
              </a:ext>
            </a:extLst>
          </p:cNvPr>
          <p:cNvSpPr>
            <a:spLocks noGrp="1"/>
          </p:cNvSpPr>
          <p:nvPr>
            <p:ph idx="1"/>
          </p:nvPr>
        </p:nvSpPr>
        <p:spPr>
          <a:xfrm>
            <a:off x="838200" y="1082566"/>
            <a:ext cx="10515600" cy="5094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2024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Autofit/>
          </a:bodyPr>
          <a:lstStyle>
            <a:lvl1pPr algn="ctr">
              <a:defRPr sz="96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670690" y="5911720"/>
            <a:ext cx="1140310" cy="783254"/>
          </a:xfrm>
          <a:prstGeom prst="rect">
            <a:avLst/>
          </a:prstGeom>
        </p:spPr>
        <p:txBody>
          <a:bodyPr vert="horz" lIns="91440" tIns="45720" rIns="91440" bIns="45720" rtlCol="0" anchor="ctr"/>
          <a:lstStyle>
            <a:lvl1pPr algn="r">
              <a:defRPr sz="36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6" r:id="rId3"/>
    <p:sldLayoutId id="2147483678" r:id="rId4"/>
    <p:sldLayoutId id="2147483679" r:id="rId5"/>
    <p:sldLayoutId id="2147483680" r:id="rId6"/>
    <p:sldLayoutId id="2147483674" r:id="rId7"/>
    <p:sldLayoutId id="2147483675"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5"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ert-kurttutan/torchview"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colab.research.google.com/github/mert-kurttutan/torchview/blob/main/docs/docs/tutorial/notebook/example_introduction.ipynb"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colab.research.google.com/github/mert-kurttutan/torchview/blob/main/docs/docs/tutorial/notebook/example_introduction.ipynb"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colab.research.google.com/github/mert-kurttutan/torchview/blob/main/docs/docs/tutorial/notebook/example_introduction.ipynb"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35"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0D732F2-662B-8AEF-9FA3-9983BFA5B85E}"/>
              </a:ext>
            </a:extLst>
          </p:cNvPr>
          <p:cNvGraphicFramePr>
            <a:graphicFrameLocks noGrp="1"/>
          </p:cNvGraphicFramePr>
          <p:nvPr/>
        </p:nvGraphicFramePr>
        <p:xfrm>
          <a:off x="1358233" y="2646934"/>
          <a:ext cx="6871367" cy="3910330"/>
        </p:xfrm>
        <a:graphic>
          <a:graphicData uri="http://schemas.openxmlformats.org/drawingml/2006/table">
            <a:tbl>
              <a:tblPr firstRow="1" bandRow="1">
                <a:tableStyleId>{5940675A-B579-460E-94D1-54222C63F5DA}</a:tableStyleId>
              </a:tblPr>
              <a:tblGrid>
                <a:gridCol w="1387068">
                  <a:extLst>
                    <a:ext uri="{9D8B030D-6E8A-4147-A177-3AD203B41FA5}">
                      <a16:colId xmlns:a16="http://schemas.microsoft.com/office/drawing/2014/main" val="3255437525"/>
                    </a:ext>
                  </a:extLst>
                </a:gridCol>
                <a:gridCol w="3142152">
                  <a:extLst>
                    <a:ext uri="{9D8B030D-6E8A-4147-A177-3AD203B41FA5}">
                      <a16:colId xmlns:a16="http://schemas.microsoft.com/office/drawing/2014/main" val="4002714973"/>
                    </a:ext>
                  </a:extLst>
                </a:gridCol>
                <a:gridCol w="2342147">
                  <a:extLst>
                    <a:ext uri="{9D8B030D-6E8A-4147-A177-3AD203B41FA5}">
                      <a16:colId xmlns:a16="http://schemas.microsoft.com/office/drawing/2014/main" val="794359870"/>
                    </a:ext>
                  </a:extLst>
                </a:gridCol>
              </a:tblGrid>
              <a:tr h="782066">
                <a:tc>
                  <a:txBody>
                    <a:bodyPr/>
                    <a:lstStyle/>
                    <a:p>
                      <a:pPr algn="ctr"/>
                      <a:endParaRPr lang="en-US" sz="2800"/>
                    </a:p>
                  </a:txBody>
                  <a:tcPr anchor="ctr">
                    <a:solidFill>
                      <a:schemeClr val="bg2"/>
                    </a:solidFill>
                  </a:tcPr>
                </a:tc>
                <a:tc>
                  <a:txBody>
                    <a:bodyPr/>
                    <a:lstStyle/>
                    <a:p>
                      <a:pPr algn="ctr"/>
                      <a:r>
                        <a:rPr lang="en-US" sz="2800"/>
                        <a:t>Level</a:t>
                      </a:r>
                    </a:p>
                  </a:txBody>
                  <a:tcPr anchor="ctr">
                    <a:solidFill>
                      <a:schemeClr val="bg2"/>
                    </a:solidFill>
                  </a:tcPr>
                </a:tc>
                <a:tc>
                  <a:txBody>
                    <a:bodyPr/>
                    <a:lstStyle/>
                    <a:p>
                      <a:pPr algn="ctr"/>
                      <a:r>
                        <a:rPr lang="en-US" sz="2400"/>
                        <a:t>Completed</a:t>
                      </a:r>
                    </a:p>
                  </a:txBody>
                  <a:tcPr anchor="ctr">
                    <a:solidFill>
                      <a:schemeClr val="bg2"/>
                    </a:solidFill>
                  </a:tcPr>
                </a:tc>
                <a:extLst>
                  <a:ext uri="{0D108BD9-81ED-4DB2-BD59-A6C34878D82A}">
                    <a16:rowId xmlns:a16="http://schemas.microsoft.com/office/drawing/2014/main" val="3654197101"/>
                  </a:ext>
                </a:extLst>
              </a:tr>
              <a:tr h="782066">
                <a:tc>
                  <a:txBody>
                    <a:bodyPr/>
                    <a:lstStyle/>
                    <a:p>
                      <a:pPr algn="l"/>
                      <a:endParaRPr lang="en-US"/>
                    </a:p>
                  </a:txBody>
                  <a:tcPr anchor="ctr"/>
                </a:tc>
                <a:tc>
                  <a:txBody>
                    <a:bodyPr/>
                    <a:lstStyle/>
                    <a:p>
                      <a:pPr algn="ctr"/>
                      <a:r>
                        <a:rPr lang="en-US" sz="2400"/>
                        <a:t>Beginner</a:t>
                      </a:r>
                    </a:p>
                  </a:txBody>
                  <a:tcPr anchor="ctr"/>
                </a:tc>
                <a:tc>
                  <a:txBody>
                    <a:bodyPr/>
                    <a:lstStyle/>
                    <a:p>
                      <a:pPr algn="ctr"/>
                      <a:r>
                        <a:rPr lang="en-US" sz="2800"/>
                        <a:t>0</a:t>
                      </a:r>
                    </a:p>
                  </a:txBody>
                  <a:tcPr anchor="ctr"/>
                </a:tc>
                <a:extLst>
                  <a:ext uri="{0D108BD9-81ED-4DB2-BD59-A6C34878D82A}">
                    <a16:rowId xmlns:a16="http://schemas.microsoft.com/office/drawing/2014/main" val="2014509939"/>
                  </a:ext>
                </a:extLst>
              </a:tr>
              <a:tr h="782066">
                <a:tc>
                  <a:txBody>
                    <a:bodyPr/>
                    <a:lstStyle/>
                    <a:p>
                      <a:pPr algn="l"/>
                      <a:endParaRPr lang="en-US"/>
                    </a:p>
                  </a:txBody>
                  <a:tcPr anchor="ctr"/>
                </a:tc>
                <a:tc>
                  <a:txBody>
                    <a:bodyPr/>
                    <a:lstStyle/>
                    <a:p>
                      <a:pPr algn="ctr"/>
                      <a:r>
                        <a:rPr lang="en-US" sz="2400"/>
                        <a:t>Intermediate</a:t>
                      </a:r>
                    </a:p>
                  </a:txBody>
                  <a:tcPr anchor="ctr"/>
                </a:tc>
                <a:tc>
                  <a:txBody>
                    <a:bodyPr/>
                    <a:lstStyle/>
                    <a:p>
                      <a:pPr algn="ctr"/>
                      <a:r>
                        <a:rPr lang="en-US" sz="2800"/>
                        <a:t>0</a:t>
                      </a:r>
                    </a:p>
                  </a:txBody>
                  <a:tcPr anchor="ctr"/>
                </a:tc>
                <a:extLst>
                  <a:ext uri="{0D108BD9-81ED-4DB2-BD59-A6C34878D82A}">
                    <a16:rowId xmlns:a16="http://schemas.microsoft.com/office/drawing/2014/main" val="4168759356"/>
                  </a:ext>
                </a:extLst>
              </a:tr>
              <a:tr h="782066">
                <a:tc>
                  <a:txBody>
                    <a:bodyPr/>
                    <a:lstStyle/>
                    <a:p>
                      <a:pPr algn="l"/>
                      <a:endParaRPr lang="en-US"/>
                    </a:p>
                  </a:txBody>
                  <a:tcPr anchor="ctr"/>
                </a:tc>
                <a:tc>
                  <a:txBody>
                    <a:bodyPr/>
                    <a:lstStyle/>
                    <a:p>
                      <a:pPr algn="ctr"/>
                      <a:r>
                        <a:rPr lang="en-US" sz="2400"/>
                        <a:t>Advanced</a:t>
                      </a:r>
                    </a:p>
                  </a:txBody>
                  <a:tcPr anchor="ctr"/>
                </a:tc>
                <a:tc>
                  <a:txBody>
                    <a:bodyPr/>
                    <a:lstStyle/>
                    <a:p>
                      <a:pPr algn="ctr"/>
                      <a:r>
                        <a:rPr lang="en-US" sz="2800"/>
                        <a:t>0</a:t>
                      </a:r>
                    </a:p>
                  </a:txBody>
                  <a:tcPr anchor="ctr"/>
                </a:tc>
                <a:extLst>
                  <a:ext uri="{0D108BD9-81ED-4DB2-BD59-A6C34878D82A}">
                    <a16:rowId xmlns:a16="http://schemas.microsoft.com/office/drawing/2014/main" val="3796962992"/>
                  </a:ext>
                </a:extLst>
              </a:tr>
              <a:tr h="782066">
                <a:tc>
                  <a:txBody>
                    <a:bodyPr/>
                    <a:lstStyle/>
                    <a:p>
                      <a:pPr algn="l"/>
                      <a:endParaRPr lang="en-US"/>
                    </a:p>
                  </a:txBody>
                  <a:tcPr anchor="ctr"/>
                </a:tc>
                <a:tc>
                  <a:txBody>
                    <a:bodyPr/>
                    <a:lstStyle/>
                    <a:p>
                      <a:pPr algn="ctr"/>
                      <a:r>
                        <a:rPr lang="en-US" sz="2400"/>
                        <a:t>Expert</a:t>
                      </a:r>
                    </a:p>
                  </a:txBody>
                  <a:tcPr anchor="ctr"/>
                </a:tc>
                <a:tc>
                  <a:txBody>
                    <a:bodyPr/>
                    <a:lstStyle/>
                    <a:p>
                      <a:pPr algn="ctr"/>
                      <a:r>
                        <a:rPr lang="en-US" sz="2800"/>
                        <a:t>0</a:t>
                      </a:r>
                    </a:p>
                  </a:txBody>
                  <a:tcPr anchor="ctr"/>
                </a:tc>
                <a:extLst>
                  <a:ext uri="{0D108BD9-81ED-4DB2-BD59-A6C34878D82A}">
                    <a16:rowId xmlns:a16="http://schemas.microsoft.com/office/drawing/2014/main" val="3159467709"/>
                  </a:ext>
                </a:extLst>
              </a:tr>
            </a:tbl>
          </a:graphicData>
        </a:graphic>
      </p:graphicFrame>
      <p:graphicFrame>
        <p:nvGraphicFramePr>
          <p:cNvPr id="5" name="Table 4">
            <a:extLst>
              <a:ext uri="{FF2B5EF4-FFF2-40B4-BE49-F238E27FC236}">
                <a16:creationId xmlns:a16="http://schemas.microsoft.com/office/drawing/2014/main" id="{0AB6A0F3-225F-F72E-D03F-5C55D0BF7EDD}"/>
              </a:ext>
            </a:extLst>
          </p:cNvPr>
          <p:cNvGraphicFramePr>
            <a:graphicFrameLocks noGrp="1"/>
          </p:cNvGraphicFramePr>
          <p:nvPr/>
        </p:nvGraphicFramePr>
        <p:xfrm>
          <a:off x="1358231" y="909656"/>
          <a:ext cx="9634622" cy="1532044"/>
        </p:xfrm>
        <a:graphic>
          <a:graphicData uri="http://schemas.openxmlformats.org/drawingml/2006/table">
            <a:tbl>
              <a:tblPr firstRow="1" bandRow="1">
                <a:tableStyleId>{5940675A-B579-460E-94D1-54222C63F5DA}</a:tableStyleId>
              </a:tblPr>
              <a:tblGrid>
                <a:gridCol w="2298355">
                  <a:extLst>
                    <a:ext uri="{9D8B030D-6E8A-4147-A177-3AD203B41FA5}">
                      <a16:colId xmlns:a16="http://schemas.microsoft.com/office/drawing/2014/main" val="1038372824"/>
                    </a:ext>
                  </a:extLst>
                </a:gridCol>
                <a:gridCol w="7336267">
                  <a:extLst>
                    <a:ext uri="{9D8B030D-6E8A-4147-A177-3AD203B41FA5}">
                      <a16:colId xmlns:a16="http://schemas.microsoft.com/office/drawing/2014/main" val="2433023980"/>
                    </a:ext>
                  </a:extLst>
                </a:gridCol>
              </a:tblGrid>
              <a:tr h="766022">
                <a:tc>
                  <a:txBody>
                    <a:bodyPr/>
                    <a:lstStyle/>
                    <a:p>
                      <a:pPr algn="l"/>
                      <a:r>
                        <a:rPr lang="en-US" sz="2000" b="1"/>
                        <a:t>Name</a:t>
                      </a:r>
                    </a:p>
                  </a:txBody>
                  <a:tcPr anchor="ctr"/>
                </a:tc>
                <a:tc>
                  <a:txBody>
                    <a:bodyPr/>
                    <a:lstStyle/>
                    <a:p>
                      <a:r>
                        <a:rPr lang="en-US">
                          <a:latin typeface="+mn-lt"/>
                        </a:rPr>
                        <a:t>{Replace this with your name}</a:t>
                      </a:r>
                    </a:p>
                  </a:txBody>
                  <a:tcPr anchor="ctr"/>
                </a:tc>
                <a:extLst>
                  <a:ext uri="{0D108BD9-81ED-4DB2-BD59-A6C34878D82A}">
                    <a16:rowId xmlns:a16="http://schemas.microsoft.com/office/drawing/2014/main" val="18855262"/>
                  </a:ext>
                </a:extLst>
              </a:tr>
              <a:tr h="766022">
                <a:tc>
                  <a:txBody>
                    <a:bodyPr/>
                    <a:lstStyle/>
                    <a:p>
                      <a:pPr algn="l"/>
                      <a:r>
                        <a:rPr lang="en-US" sz="2000" b="1"/>
                        <a:t>Identity Key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{Replace this with your identity key}</a:t>
                      </a:r>
                    </a:p>
                  </a:txBody>
                  <a:tcPr anchor="ctr"/>
                </a:tc>
                <a:extLst>
                  <a:ext uri="{0D108BD9-81ED-4DB2-BD59-A6C34878D82A}">
                    <a16:rowId xmlns:a16="http://schemas.microsoft.com/office/drawing/2014/main" val="685884441"/>
                  </a:ext>
                </a:extLst>
              </a:tr>
            </a:tbl>
          </a:graphicData>
        </a:graphic>
      </p:graphicFrame>
      <p:grpSp>
        <p:nvGrpSpPr>
          <p:cNvPr id="9" name="Group 8">
            <a:extLst>
              <a:ext uri="{FF2B5EF4-FFF2-40B4-BE49-F238E27FC236}">
                <a16:creationId xmlns:a16="http://schemas.microsoft.com/office/drawing/2014/main" id="{8C2F9854-88A6-72B9-2F03-96C75AC73F2A}"/>
              </a:ext>
            </a:extLst>
          </p:cNvPr>
          <p:cNvGrpSpPr/>
          <p:nvPr/>
        </p:nvGrpSpPr>
        <p:grpSpPr>
          <a:xfrm>
            <a:off x="1665572" y="3657239"/>
            <a:ext cx="578429" cy="356261"/>
            <a:chOff x="911384" y="471825"/>
            <a:chExt cx="578429" cy="356261"/>
          </a:xfrm>
        </p:grpSpPr>
        <p:sp>
          <p:nvSpPr>
            <p:cNvPr id="7" name="Rectangle 6">
              <a:extLst>
                <a:ext uri="{FF2B5EF4-FFF2-40B4-BE49-F238E27FC236}">
                  <a16:creationId xmlns:a16="http://schemas.microsoft.com/office/drawing/2014/main" id="{1BC9E3B6-E3E5-9D6D-376E-915058FA11A2}"/>
                </a:ext>
              </a:extLst>
            </p:cNvPr>
            <p:cNvSpPr/>
            <p:nvPr/>
          </p:nvSpPr>
          <p:spPr>
            <a:xfrm>
              <a:off x="911384" y="471825"/>
              <a:ext cx="578429" cy="356261"/>
            </a:xfrm>
            <a:prstGeom prst="rect">
              <a:avLst/>
            </a:prstGeom>
            <a:solidFill>
              <a:srgbClr val="035E2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8" name="Oval 7">
              <a:extLst>
                <a:ext uri="{FF2B5EF4-FFF2-40B4-BE49-F238E27FC236}">
                  <a16:creationId xmlns:a16="http://schemas.microsoft.com/office/drawing/2014/main" id="{1B421BA5-0B82-ED89-5F0B-D577BD10E8D0}"/>
                </a:ext>
              </a:extLst>
            </p:cNvPr>
            <p:cNvSpPr/>
            <p:nvPr/>
          </p:nvSpPr>
          <p:spPr>
            <a:xfrm>
              <a:off x="1095742" y="535655"/>
              <a:ext cx="228600" cy="228600"/>
            </a:xfrm>
            <a:prstGeom prst="ellipse">
              <a:avLst/>
            </a:prstGeom>
            <a:solidFill>
              <a:srgbClr val="035E2F"/>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81132FC-5EE8-BF35-4660-6786322F72CB}"/>
              </a:ext>
            </a:extLst>
          </p:cNvPr>
          <p:cNvGrpSpPr/>
          <p:nvPr/>
        </p:nvGrpSpPr>
        <p:grpSpPr>
          <a:xfrm>
            <a:off x="1665572" y="4423968"/>
            <a:ext cx="578429" cy="356261"/>
            <a:chOff x="11300111" y="347154"/>
            <a:chExt cx="578429" cy="356261"/>
          </a:xfrm>
        </p:grpSpPr>
        <p:sp>
          <p:nvSpPr>
            <p:cNvPr id="12" name="Rectangle 11">
              <a:extLst>
                <a:ext uri="{FF2B5EF4-FFF2-40B4-BE49-F238E27FC236}">
                  <a16:creationId xmlns:a16="http://schemas.microsoft.com/office/drawing/2014/main" id="{2B97D746-1512-EFC7-21C4-D7CE84C096B5}"/>
                </a:ext>
              </a:extLst>
            </p:cNvPr>
            <p:cNvSpPr/>
            <p:nvPr/>
          </p:nvSpPr>
          <p:spPr>
            <a:xfrm>
              <a:off x="11300111" y="347154"/>
              <a:ext cx="578429" cy="356261"/>
            </a:xfrm>
            <a:prstGeom prst="rect">
              <a:avLst/>
            </a:prstGeom>
            <a:solidFill>
              <a:srgbClr val="0046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3" name="Rectangle 12">
              <a:extLst>
                <a:ext uri="{FF2B5EF4-FFF2-40B4-BE49-F238E27FC236}">
                  <a16:creationId xmlns:a16="http://schemas.microsoft.com/office/drawing/2014/main" id="{36BEFF11-0231-134F-FDCF-3C4A1626075C}"/>
                </a:ext>
              </a:extLst>
            </p:cNvPr>
            <p:cNvSpPr/>
            <p:nvPr/>
          </p:nvSpPr>
          <p:spPr>
            <a:xfrm>
              <a:off x="11492771" y="420070"/>
              <a:ext cx="193108" cy="193305"/>
            </a:xfrm>
            <a:prstGeom prst="rect">
              <a:avLst/>
            </a:prstGeom>
            <a:solidFill>
              <a:srgbClr val="00468B"/>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397A498-B593-7465-A6F9-D62E9F0F0FCC}"/>
              </a:ext>
            </a:extLst>
          </p:cNvPr>
          <p:cNvSpPr/>
          <p:nvPr/>
        </p:nvSpPr>
        <p:spPr>
          <a:xfrm>
            <a:off x="1665572" y="5190697"/>
            <a:ext cx="578429" cy="3562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5" name="Diamond 14">
            <a:extLst>
              <a:ext uri="{FF2B5EF4-FFF2-40B4-BE49-F238E27FC236}">
                <a16:creationId xmlns:a16="http://schemas.microsoft.com/office/drawing/2014/main" id="{B19E4DDB-18F4-5D88-8C37-0633DE4D9F1C}"/>
              </a:ext>
            </a:extLst>
          </p:cNvPr>
          <p:cNvSpPr/>
          <p:nvPr/>
        </p:nvSpPr>
        <p:spPr>
          <a:xfrm>
            <a:off x="1844321" y="5246351"/>
            <a:ext cx="220929" cy="244952"/>
          </a:xfrm>
          <a:prstGeom prst="diamond">
            <a:avLst/>
          </a:prstGeom>
          <a:solidFill>
            <a:schemeClr val="tx1"/>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E2F21D-9D40-BDB0-34D4-E829526FCEBE}"/>
              </a:ext>
            </a:extLst>
          </p:cNvPr>
          <p:cNvSpPr/>
          <p:nvPr/>
        </p:nvSpPr>
        <p:spPr>
          <a:xfrm>
            <a:off x="1665572" y="5988745"/>
            <a:ext cx="578429" cy="3562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7" name="Diamond 16">
            <a:extLst>
              <a:ext uri="{FF2B5EF4-FFF2-40B4-BE49-F238E27FC236}">
                <a16:creationId xmlns:a16="http://schemas.microsoft.com/office/drawing/2014/main" id="{297771FA-D042-51AB-DCC7-421A426F9D15}"/>
              </a:ext>
            </a:extLst>
          </p:cNvPr>
          <p:cNvSpPr/>
          <p:nvPr/>
        </p:nvSpPr>
        <p:spPr>
          <a:xfrm>
            <a:off x="1787171" y="6044399"/>
            <a:ext cx="220929" cy="244952"/>
          </a:xfrm>
          <a:prstGeom prst="diamond">
            <a:avLst/>
          </a:prstGeom>
          <a:solidFill>
            <a:schemeClr val="tx1"/>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C2935671-ECF5-8E08-2C56-F33A2892BDB6}"/>
              </a:ext>
            </a:extLst>
          </p:cNvPr>
          <p:cNvSpPr/>
          <p:nvPr/>
        </p:nvSpPr>
        <p:spPr>
          <a:xfrm>
            <a:off x="1916711" y="6059639"/>
            <a:ext cx="220929" cy="244952"/>
          </a:xfrm>
          <a:prstGeom prst="diamond">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144932-B064-DA36-69FC-EA812450926F}"/>
              </a:ext>
            </a:extLst>
          </p:cNvPr>
          <p:cNvSpPr txBox="1"/>
          <p:nvPr/>
        </p:nvSpPr>
        <p:spPr>
          <a:xfrm>
            <a:off x="1358231" y="119647"/>
            <a:ext cx="9634622" cy="584775"/>
          </a:xfrm>
          <a:prstGeom prst="rect">
            <a:avLst/>
          </a:prstGeom>
          <a:noFill/>
        </p:spPr>
        <p:txBody>
          <a:bodyPr wrap="square">
            <a:spAutoFit/>
          </a:bodyPr>
          <a:lstStyle/>
          <a:p>
            <a:pPr algn="ctr"/>
            <a:r>
              <a:rPr lang="en-US" sz="3200" b="1" dirty="0"/>
              <a:t>ANN</a:t>
            </a:r>
          </a:p>
        </p:txBody>
      </p:sp>
      <p:graphicFrame>
        <p:nvGraphicFramePr>
          <p:cNvPr id="2" name="Table 1">
            <a:extLst>
              <a:ext uri="{FF2B5EF4-FFF2-40B4-BE49-F238E27FC236}">
                <a16:creationId xmlns:a16="http://schemas.microsoft.com/office/drawing/2014/main" id="{207EA596-1B7E-DEF0-3D93-A8E478B53AF0}"/>
              </a:ext>
            </a:extLst>
          </p:cNvPr>
          <p:cNvGraphicFramePr>
            <a:graphicFrameLocks noGrp="1"/>
          </p:cNvGraphicFramePr>
          <p:nvPr>
            <p:extLst>
              <p:ext uri="{D42A27DB-BD31-4B8C-83A1-F6EECF244321}">
                <p14:modId xmlns:p14="http://schemas.microsoft.com/office/powerpoint/2010/main" val="1428777814"/>
              </p:ext>
            </p:extLst>
          </p:nvPr>
        </p:nvGraphicFramePr>
        <p:xfrm>
          <a:off x="8650706" y="2646934"/>
          <a:ext cx="2342148" cy="2346198"/>
        </p:xfrm>
        <a:graphic>
          <a:graphicData uri="http://schemas.openxmlformats.org/drawingml/2006/table">
            <a:tbl>
              <a:tblPr firstRow="1" bandRow="1">
                <a:tableStyleId>{5940675A-B579-460E-94D1-54222C63F5DA}</a:tableStyleId>
              </a:tblPr>
              <a:tblGrid>
                <a:gridCol w="1171074">
                  <a:extLst>
                    <a:ext uri="{9D8B030D-6E8A-4147-A177-3AD203B41FA5}">
                      <a16:colId xmlns:a16="http://schemas.microsoft.com/office/drawing/2014/main" val="1522755451"/>
                    </a:ext>
                  </a:extLst>
                </a:gridCol>
                <a:gridCol w="1171074">
                  <a:extLst>
                    <a:ext uri="{9D8B030D-6E8A-4147-A177-3AD203B41FA5}">
                      <a16:colId xmlns:a16="http://schemas.microsoft.com/office/drawing/2014/main" val="3137458179"/>
                    </a:ext>
                  </a:extLst>
                </a:gridCol>
              </a:tblGrid>
              <a:tr h="782066">
                <a:tc gridSpan="2">
                  <a:txBody>
                    <a:bodyPr/>
                    <a:lstStyle/>
                    <a:p>
                      <a:pPr algn="ctr"/>
                      <a:r>
                        <a:rPr lang="en-US" sz="2400"/>
                        <a:t>Goal</a:t>
                      </a:r>
                    </a:p>
                  </a:txBody>
                  <a:tcPr anchor="ctr">
                    <a:solidFill>
                      <a:schemeClr val="bg2"/>
                    </a:solidFill>
                  </a:tcPr>
                </a:tc>
                <a:tc hMerge="1">
                  <a:txBody>
                    <a:bodyPr/>
                    <a:lstStyle/>
                    <a:p>
                      <a:endParaRPr lang="en-US"/>
                    </a:p>
                  </a:txBody>
                  <a:tcPr/>
                </a:tc>
                <a:extLst>
                  <a:ext uri="{0D108BD9-81ED-4DB2-BD59-A6C34878D82A}">
                    <a16:rowId xmlns:a16="http://schemas.microsoft.com/office/drawing/2014/main" val="2295974723"/>
                  </a:ext>
                </a:extLst>
              </a:tr>
              <a:tr h="782066">
                <a:tc>
                  <a:txBody>
                    <a:bodyPr/>
                    <a:lstStyle/>
                    <a:p>
                      <a:pPr algn="ctr"/>
                      <a:r>
                        <a:rPr lang="en-US" sz="2800"/>
                        <a:t>4722</a:t>
                      </a:r>
                    </a:p>
                  </a:txBody>
                  <a:tcPr anchor="ctr"/>
                </a:tc>
                <a:tc>
                  <a:txBody>
                    <a:bodyPr/>
                    <a:lstStyle/>
                    <a:p>
                      <a:pPr algn="ctr"/>
                      <a:r>
                        <a:rPr lang="en-US" sz="2800" dirty="0"/>
                        <a:t>14</a:t>
                      </a:r>
                    </a:p>
                  </a:txBody>
                  <a:tcPr anchor="ctr"/>
                </a:tc>
                <a:extLst>
                  <a:ext uri="{0D108BD9-81ED-4DB2-BD59-A6C34878D82A}">
                    <a16:rowId xmlns:a16="http://schemas.microsoft.com/office/drawing/2014/main" val="3847903007"/>
                  </a:ext>
                </a:extLst>
              </a:tr>
              <a:tr h="782066">
                <a:tc>
                  <a:txBody>
                    <a:bodyPr/>
                    <a:lstStyle/>
                    <a:p>
                      <a:pPr algn="ctr"/>
                      <a:r>
                        <a:rPr lang="en-US" sz="2800"/>
                        <a:t>5722</a:t>
                      </a:r>
                    </a:p>
                  </a:txBody>
                  <a:tcPr anchor="ctr"/>
                </a:tc>
                <a:tc>
                  <a:txBody>
                    <a:bodyPr/>
                    <a:lstStyle/>
                    <a:p>
                      <a:pPr algn="ctr"/>
                      <a:r>
                        <a:rPr lang="en-US" sz="2800" dirty="0"/>
                        <a:t>16</a:t>
                      </a:r>
                    </a:p>
                  </a:txBody>
                  <a:tcPr anchor="ctr"/>
                </a:tc>
                <a:extLst>
                  <a:ext uri="{0D108BD9-81ED-4DB2-BD59-A6C34878D82A}">
                    <a16:rowId xmlns:a16="http://schemas.microsoft.com/office/drawing/2014/main" val="3111355263"/>
                  </a:ext>
                </a:extLst>
              </a:tr>
            </a:tbl>
          </a:graphicData>
        </a:graphic>
      </p:graphicFrame>
      <p:graphicFrame>
        <p:nvGraphicFramePr>
          <p:cNvPr id="3" name="Table 2">
            <a:extLst>
              <a:ext uri="{FF2B5EF4-FFF2-40B4-BE49-F238E27FC236}">
                <a16:creationId xmlns:a16="http://schemas.microsoft.com/office/drawing/2014/main" id="{A4813D74-2253-7BAE-E40D-2759E8A56DEC}"/>
              </a:ext>
            </a:extLst>
          </p:cNvPr>
          <p:cNvGraphicFramePr>
            <a:graphicFrameLocks noGrp="1"/>
          </p:cNvGraphicFramePr>
          <p:nvPr/>
        </p:nvGraphicFramePr>
        <p:xfrm>
          <a:off x="8650706" y="4993132"/>
          <a:ext cx="2342147" cy="1564132"/>
        </p:xfrm>
        <a:graphic>
          <a:graphicData uri="http://schemas.openxmlformats.org/drawingml/2006/table">
            <a:tbl>
              <a:tblPr firstRow="1" bandRow="1">
                <a:tableStyleId>{5940675A-B579-460E-94D1-54222C63F5DA}</a:tableStyleId>
              </a:tblPr>
              <a:tblGrid>
                <a:gridCol w="2342147">
                  <a:extLst>
                    <a:ext uri="{9D8B030D-6E8A-4147-A177-3AD203B41FA5}">
                      <a16:colId xmlns:a16="http://schemas.microsoft.com/office/drawing/2014/main" val="1522755451"/>
                    </a:ext>
                  </a:extLst>
                </a:gridCol>
              </a:tblGrid>
              <a:tr h="782066">
                <a:tc>
                  <a:txBody>
                    <a:bodyPr/>
                    <a:lstStyle/>
                    <a:p>
                      <a:pPr algn="ctr"/>
                      <a:r>
                        <a:rPr lang="en-US" sz="2400"/>
                        <a:t>Total Completed</a:t>
                      </a:r>
                    </a:p>
                  </a:txBody>
                  <a:tcPr anchor="ctr">
                    <a:solidFill>
                      <a:schemeClr val="bg2"/>
                    </a:solidFill>
                  </a:tcPr>
                </a:tc>
                <a:extLst>
                  <a:ext uri="{0D108BD9-81ED-4DB2-BD59-A6C34878D82A}">
                    <a16:rowId xmlns:a16="http://schemas.microsoft.com/office/drawing/2014/main" val="2295974723"/>
                  </a:ext>
                </a:extLst>
              </a:tr>
              <a:tr h="782066">
                <a:tc>
                  <a:txBody>
                    <a:bodyPr/>
                    <a:lstStyle/>
                    <a:p>
                      <a:pPr algn="ctr"/>
                      <a:r>
                        <a:rPr lang="en-US" sz="2800"/>
                        <a:t>0</a:t>
                      </a:r>
                    </a:p>
                  </a:txBody>
                  <a:tcPr anchor="ctr"/>
                </a:tc>
                <a:extLst>
                  <a:ext uri="{0D108BD9-81ED-4DB2-BD59-A6C34878D82A}">
                    <a16:rowId xmlns:a16="http://schemas.microsoft.com/office/drawing/2014/main" val="3847903007"/>
                  </a:ext>
                </a:extLst>
              </a:tr>
            </a:tbl>
          </a:graphicData>
        </a:graphic>
      </p:graphicFrame>
      <p:sp>
        <p:nvSpPr>
          <p:cNvPr id="10" name="Slide Number Placeholder 9">
            <a:extLst>
              <a:ext uri="{FF2B5EF4-FFF2-40B4-BE49-F238E27FC236}">
                <a16:creationId xmlns:a16="http://schemas.microsoft.com/office/drawing/2014/main" id="{922710DE-887A-D199-53F6-413854C0FE2C}"/>
              </a:ext>
            </a:extLst>
          </p:cNvPr>
          <p:cNvSpPr>
            <a:spLocks noGrp="1"/>
          </p:cNvSpPr>
          <p:nvPr>
            <p:ph type="sldNum" sz="quarter" idx="12"/>
          </p:nvPr>
        </p:nvSpPr>
        <p:spPr/>
        <p:txBody>
          <a:bodyPr/>
          <a:lstStyle/>
          <a:p>
            <a:fld id="{FE7F0537-2BCE-514C-8EA0-7A0C12589E62}" type="slidenum">
              <a:rPr lang="en-US" smtClean="0"/>
              <a:t>1</a:t>
            </a:fld>
            <a:endParaRPr lang="en-US"/>
          </a:p>
        </p:txBody>
      </p:sp>
    </p:spTree>
    <p:extLst>
      <p:ext uri="{BB962C8B-B14F-4D97-AF65-F5344CB8AC3E}">
        <p14:creationId xmlns:p14="http://schemas.microsoft.com/office/powerpoint/2010/main" val="130548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CCBA-5337-D9CB-8DCE-5BD7D74FB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29BC0-D769-58C9-3CBA-716E5D37B71C}"/>
              </a:ext>
            </a:extLst>
          </p:cNvPr>
          <p:cNvSpPr>
            <a:spLocks noGrp="1"/>
          </p:cNvSpPr>
          <p:nvPr>
            <p:ph type="title"/>
          </p:nvPr>
        </p:nvSpPr>
        <p:spPr/>
        <p:txBody>
          <a:bodyPr>
            <a:normAutofit fontScale="90000"/>
          </a:bodyPr>
          <a:lstStyle/>
          <a:p>
            <a:r>
              <a:rPr lang="en-US" dirty="0"/>
              <a:t>Layer 1, Node 2</a:t>
            </a:r>
          </a:p>
        </p:txBody>
      </p:sp>
      <p:sp>
        <p:nvSpPr>
          <p:cNvPr id="3" name="Oval 2">
            <a:extLst>
              <a:ext uri="{FF2B5EF4-FFF2-40B4-BE49-F238E27FC236}">
                <a16:creationId xmlns:a16="http://schemas.microsoft.com/office/drawing/2014/main" id="{2A28380E-FDF9-1DED-773A-F1F8A9E0BA85}"/>
              </a:ext>
            </a:extLst>
          </p:cNvPr>
          <p:cNvSpPr>
            <a:spLocks noChangeAspect="1"/>
          </p:cNvSpPr>
          <p:nvPr/>
        </p:nvSpPr>
        <p:spPr>
          <a:xfrm>
            <a:off x="5629663" y="1382668"/>
            <a:ext cx="4572000" cy="457200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91EFBC37-FC65-81AD-0A22-72EECA9AA537}"/>
              </a:ext>
            </a:extLst>
          </p:cNvPr>
          <p:cNvGraphicFramePr>
            <a:graphicFrameLocks noGrp="1"/>
          </p:cNvGraphicFramePr>
          <p:nvPr>
            <p:extLst>
              <p:ext uri="{D42A27DB-BD31-4B8C-83A1-F6EECF244321}">
                <p14:modId xmlns:p14="http://schemas.microsoft.com/office/powerpoint/2010/main" val="949160182"/>
              </p:ext>
            </p:extLst>
          </p:nvPr>
        </p:nvGraphicFramePr>
        <p:xfrm>
          <a:off x="2464294" y="3145972"/>
          <a:ext cx="3165369" cy="1061331"/>
        </p:xfrm>
        <a:graphic>
          <a:graphicData uri="http://schemas.openxmlformats.org/drawingml/2006/table">
            <a:tbl>
              <a:tblPr firstRow="1" bandRow="1">
                <a:tableStyleId>{5940675A-B579-460E-94D1-54222C63F5DA}</a:tableStyleId>
              </a:tblPr>
              <a:tblGrid>
                <a:gridCol w="1055123">
                  <a:extLst>
                    <a:ext uri="{9D8B030D-6E8A-4147-A177-3AD203B41FA5}">
                      <a16:colId xmlns:a16="http://schemas.microsoft.com/office/drawing/2014/main" val="515383507"/>
                    </a:ext>
                  </a:extLst>
                </a:gridCol>
                <a:gridCol w="1055123">
                  <a:extLst>
                    <a:ext uri="{9D8B030D-6E8A-4147-A177-3AD203B41FA5}">
                      <a16:colId xmlns:a16="http://schemas.microsoft.com/office/drawing/2014/main" val="2075686709"/>
                    </a:ext>
                  </a:extLst>
                </a:gridCol>
                <a:gridCol w="1055123">
                  <a:extLst>
                    <a:ext uri="{9D8B030D-6E8A-4147-A177-3AD203B41FA5}">
                      <a16:colId xmlns:a16="http://schemas.microsoft.com/office/drawing/2014/main" val="2725781099"/>
                    </a:ext>
                  </a:extLst>
                </a:gridCol>
              </a:tblGrid>
              <a:tr h="1061331">
                <a:tc>
                  <a:txBody>
                    <a:bodyPr/>
                    <a:lstStyle/>
                    <a:p>
                      <a:pPr algn="ctr"/>
                      <a:r>
                        <a:rPr lang="en-US" sz="3600" dirty="0"/>
                        <a:t>1</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3600" dirty="0"/>
                        <a:t>1</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3600" dirty="0"/>
                        <a:t>0</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3955386405"/>
                  </a:ext>
                </a:extLst>
              </a:tr>
            </a:tbl>
          </a:graphicData>
        </a:graphic>
      </p:graphicFrame>
      <p:graphicFrame>
        <p:nvGraphicFramePr>
          <p:cNvPr id="10" name="Table 9">
            <a:extLst>
              <a:ext uri="{FF2B5EF4-FFF2-40B4-BE49-F238E27FC236}">
                <a16:creationId xmlns:a16="http://schemas.microsoft.com/office/drawing/2014/main" id="{5BB2E519-4B9A-080A-2DDD-FCBFEADB8525}"/>
              </a:ext>
            </a:extLst>
          </p:cNvPr>
          <p:cNvGraphicFramePr>
            <a:graphicFrameLocks noGrp="1"/>
          </p:cNvGraphicFramePr>
          <p:nvPr/>
        </p:nvGraphicFramePr>
        <p:xfrm>
          <a:off x="10201663" y="3145972"/>
          <a:ext cx="1055123" cy="1061331"/>
        </p:xfrm>
        <a:graphic>
          <a:graphicData uri="http://schemas.openxmlformats.org/drawingml/2006/table">
            <a:tbl>
              <a:tblPr firstRow="1" bandRow="1">
                <a:tableStyleId>{5940675A-B579-460E-94D1-54222C63F5DA}</a:tableStyleId>
              </a:tblPr>
              <a:tblGrid>
                <a:gridCol w="1055123">
                  <a:extLst>
                    <a:ext uri="{9D8B030D-6E8A-4147-A177-3AD203B41FA5}">
                      <a16:colId xmlns:a16="http://schemas.microsoft.com/office/drawing/2014/main" val="3371217458"/>
                    </a:ext>
                  </a:extLst>
                </a:gridCol>
              </a:tblGrid>
              <a:tr h="1061331">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963765685"/>
                  </a:ext>
                </a:extLst>
              </a:tr>
            </a:tbl>
          </a:graphicData>
        </a:graphic>
      </p:graphicFrame>
      <p:graphicFrame>
        <p:nvGraphicFramePr>
          <p:cNvPr id="11" name="Table 10">
            <a:extLst>
              <a:ext uri="{FF2B5EF4-FFF2-40B4-BE49-F238E27FC236}">
                <a16:creationId xmlns:a16="http://schemas.microsoft.com/office/drawing/2014/main" id="{1439695D-6AE8-8848-EA1B-6FAEF23C33B9}"/>
              </a:ext>
            </a:extLst>
          </p:cNvPr>
          <p:cNvGraphicFramePr>
            <a:graphicFrameLocks noGrp="1"/>
          </p:cNvGraphicFramePr>
          <p:nvPr>
            <p:extLst>
              <p:ext uri="{D42A27DB-BD31-4B8C-83A1-F6EECF244321}">
                <p14:modId xmlns:p14="http://schemas.microsoft.com/office/powerpoint/2010/main" val="923207965"/>
              </p:ext>
            </p:extLst>
          </p:nvPr>
        </p:nvGraphicFramePr>
        <p:xfrm>
          <a:off x="310639" y="1744448"/>
          <a:ext cx="706942" cy="754775"/>
        </p:xfrm>
        <a:graphic>
          <a:graphicData uri="http://schemas.openxmlformats.org/drawingml/2006/table">
            <a:tbl>
              <a:tblPr firstRow="1" bandRow="1">
                <a:tableStyleId>{5940675A-B579-460E-94D1-54222C63F5DA}</a:tableStyleId>
              </a:tblPr>
              <a:tblGrid>
                <a:gridCol w="706942">
                  <a:extLst>
                    <a:ext uri="{9D8B030D-6E8A-4147-A177-3AD203B41FA5}">
                      <a16:colId xmlns:a16="http://schemas.microsoft.com/office/drawing/2014/main" val="3371217458"/>
                    </a:ext>
                  </a:extLst>
                </a:gridCol>
              </a:tblGrid>
              <a:tr h="7547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4</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963765685"/>
                  </a:ext>
                </a:extLst>
              </a:tr>
            </a:tbl>
          </a:graphicData>
        </a:graphic>
      </p:graphicFrame>
      <p:graphicFrame>
        <p:nvGraphicFramePr>
          <p:cNvPr id="35" name="Table 34">
            <a:extLst>
              <a:ext uri="{FF2B5EF4-FFF2-40B4-BE49-F238E27FC236}">
                <a16:creationId xmlns:a16="http://schemas.microsoft.com/office/drawing/2014/main" id="{FBA1EE3B-8731-82CC-0D3A-0BAEC0647F4B}"/>
              </a:ext>
            </a:extLst>
          </p:cNvPr>
          <p:cNvGraphicFramePr>
            <a:graphicFrameLocks noGrp="1"/>
          </p:cNvGraphicFramePr>
          <p:nvPr>
            <p:extLst>
              <p:ext uri="{D42A27DB-BD31-4B8C-83A1-F6EECF244321}">
                <p14:modId xmlns:p14="http://schemas.microsoft.com/office/powerpoint/2010/main" val="2271803200"/>
              </p:ext>
            </p:extLst>
          </p:nvPr>
        </p:nvGraphicFramePr>
        <p:xfrm>
          <a:off x="5666759" y="3145972"/>
          <a:ext cx="1055123" cy="1061331"/>
        </p:xfrm>
        <a:graphic>
          <a:graphicData uri="http://schemas.openxmlformats.org/drawingml/2006/table">
            <a:tbl>
              <a:tblPr firstRow="1" bandRow="1">
                <a:tableStyleId>{5940675A-B579-460E-94D1-54222C63F5DA}</a:tableStyleId>
              </a:tblPr>
              <a:tblGrid>
                <a:gridCol w="1055123">
                  <a:extLst>
                    <a:ext uri="{9D8B030D-6E8A-4147-A177-3AD203B41FA5}">
                      <a16:colId xmlns:a16="http://schemas.microsoft.com/office/drawing/2014/main" val="3371217458"/>
                    </a:ext>
                  </a:extLst>
                </a:gridCol>
              </a:tblGrid>
              <a:tr h="10613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a:t>
                      </a:r>
                    </a:p>
                  </a:txBody>
                  <a:tcPr anchor="ct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solidFill>
                      <a:schemeClr val="bg2">
                        <a:lumMod val="90000"/>
                      </a:schemeClr>
                    </a:solidFill>
                  </a:tcPr>
                </a:tc>
                <a:extLst>
                  <a:ext uri="{0D108BD9-81ED-4DB2-BD59-A6C34878D82A}">
                    <a16:rowId xmlns:a16="http://schemas.microsoft.com/office/drawing/2014/main" val="963765685"/>
                  </a:ext>
                </a:extLst>
              </a:tr>
            </a:tbl>
          </a:graphicData>
        </a:graphic>
      </p:graphicFrame>
      <p:cxnSp>
        <p:nvCxnSpPr>
          <p:cNvPr id="54" name="Straight Connector 53">
            <a:extLst>
              <a:ext uri="{FF2B5EF4-FFF2-40B4-BE49-F238E27FC236}">
                <a16:creationId xmlns:a16="http://schemas.microsoft.com/office/drawing/2014/main" id="{B6D6A914-563F-D570-C850-522DDC478C02}"/>
              </a:ext>
            </a:extLst>
          </p:cNvPr>
          <p:cNvCxnSpPr>
            <a:stCxn id="3" idx="0"/>
            <a:endCxn id="3" idx="4"/>
          </p:cNvCxnSpPr>
          <p:nvPr/>
        </p:nvCxnSpPr>
        <p:spPr>
          <a:xfrm>
            <a:off x="7915663" y="1382668"/>
            <a:ext cx="0" cy="45720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26F0807-E9C1-200E-47DF-832A201DE5B2}"/>
                  </a:ext>
                </a:extLst>
              </p:cNvPr>
              <p:cNvSpPr txBox="1"/>
              <p:nvPr/>
            </p:nvSpPr>
            <p:spPr>
              <a:xfrm>
                <a:off x="6299460" y="2315153"/>
                <a:ext cx="894000"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55" name="TextBox 54">
                <a:extLst>
                  <a:ext uri="{FF2B5EF4-FFF2-40B4-BE49-F238E27FC236}">
                    <a16:creationId xmlns:a16="http://schemas.microsoft.com/office/drawing/2014/main" id="{4595D6EE-40D2-480C-C9AE-984073363DA5}"/>
                  </a:ext>
                </a:extLst>
              </p:cNvPr>
              <p:cNvSpPr txBox="1">
                <a:spLocks noRot="1" noChangeAspect="1" noMove="1" noResize="1" noEditPoints="1" noAdjustHandles="1" noChangeArrowheads="1" noChangeShapeType="1" noTextEdit="1"/>
              </p:cNvSpPr>
              <p:nvPr/>
            </p:nvSpPr>
            <p:spPr>
              <a:xfrm>
                <a:off x="6299460" y="2315153"/>
                <a:ext cx="894000" cy="1323439"/>
              </a:xfrm>
              <a:prstGeom prst="rect">
                <a:avLst/>
              </a:prstGeom>
              <a:blipFill>
                <a:blip r:embed="rId35"/>
                <a:stretch>
                  <a:fillRect l="-20833" r="-22222"/>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7475C023-F732-53A8-2DB7-953121415FD5}"/>
              </a:ext>
            </a:extLst>
          </p:cNvPr>
          <p:cNvCxnSpPr>
            <a:cxnSpLocks/>
          </p:cNvCxnSpPr>
          <p:nvPr/>
        </p:nvCxnSpPr>
        <p:spPr>
          <a:xfrm>
            <a:off x="6746460" y="3053074"/>
            <a:ext cx="11692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0C1063D-C96A-7B6A-BE15-680F215E5983}"/>
              </a:ext>
            </a:extLst>
          </p:cNvPr>
          <p:cNvCxnSpPr>
            <a:cxnSpLocks/>
          </p:cNvCxnSpPr>
          <p:nvPr/>
        </p:nvCxnSpPr>
        <p:spPr>
          <a:xfrm flipH="1">
            <a:off x="6745679" y="3053074"/>
            <a:ext cx="97" cy="1433349"/>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A19E0257-DCED-54C6-6CC6-17BBF1771436}"/>
              </a:ext>
            </a:extLst>
          </p:cNvPr>
          <p:cNvCxnSpPr>
            <a:cxnSpLocks/>
          </p:cNvCxnSpPr>
          <p:nvPr/>
        </p:nvCxnSpPr>
        <p:spPr>
          <a:xfrm flipV="1">
            <a:off x="8942443" y="2679336"/>
            <a:ext cx="0" cy="154011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C3E25DD9-C016-6D2A-3917-9E36FD8A6DD8}"/>
              </a:ext>
            </a:extLst>
          </p:cNvPr>
          <p:cNvCxnSpPr>
            <a:cxnSpLocks/>
          </p:cNvCxnSpPr>
          <p:nvPr/>
        </p:nvCxnSpPr>
        <p:spPr>
          <a:xfrm>
            <a:off x="8077236" y="3522528"/>
            <a:ext cx="1894078" cy="16375"/>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32" name="Table 31">
            <a:extLst>
              <a:ext uri="{FF2B5EF4-FFF2-40B4-BE49-F238E27FC236}">
                <a16:creationId xmlns:a16="http://schemas.microsoft.com/office/drawing/2014/main" id="{B4FFBE3A-464A-6357-8FB8-3E579F928169}"/>
              </a:ext>
            </a:extLst>
          </p:cNvPr>
          <p:cNvGraphicFramePr>
            <a:graphicFrameLocks noGrp="1"/>
          </p:cNvGraphicFramePr>
          <p:nvPr>
            <p:extLst>
              <p:ext uri="{D42A27DB-BD31-4B8C-83A1-F6EECF244321}">
                <p14:modId xmlns:p14="http://schemas.microsoft.com/office/powerpoint/2010/main" val="1121021770"/>
              </p:ext>
            </p:extLst>
          </p:nvPr>
        </p:nvGraphicFramePr>
        <p:xfrm>
          <a:off x="310639" y="927188"/>
          <a:ext cx="706942" cy="754775"/>
        </p:xfrm>
        <a:graphic>
          <a:graphicData uri="http://schemas.openxmlformats.org/drawingml/2006/table">
            <a:tbl>
              <a:tblPr firstRow="1" bandRow="1">
                <a:tableStyleId>{5940675A-B579-460E-94D1-54222C63F5DA}</a:tableStyleId>
              </a:tblPr>
              <a:tblGrid>
                <a:gridCol w="706942">
                  <a:extLst>
                    <a:ext uri="{9D8B030D-6E8A-4147-A177-3AD203B41FA5}">
                      <a16:colId xmlns:a16="http://schemas.microsoft.com/office/drawing/2014/main" val="3371217458"/>
                    </a:ext>
                  </a:extLst>
                </a:gridCol>
              </a:tblGrid>
              <a:tr h="754775">
                <a:tc>
                  <a:txBody>
                    <a:bodyPr/>
                    <a:lstStyle/>
                    <a:p>
                      <a:pPr algn="ctr"/>
                      <a:r>
                        <a:rPr lang="en-US" sz="4000" dirty="0"/>
                        <a:t>2</a:t>
                      </a:r>
                      <a:endParaRPr lang="en-US" sz="1000" dirty="0"/>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963765685"/>
                  </a:ext>
                </a:extLst>
              </a:tr>
            </a:tbl>
          </a:graphicData>
        </a:graphic>
      </p:graphicFrame>
      <p:graphicFrame>
        <p:nvGraphicFramePr>
          <p:cNvPr id="33" name="Table 32">
            <a:extLst>
              <a:ext uri="{FF2B5EF4-FFF2-40B4-BE49-F238E27FC236}">
                <a16:creationId xmlns:a16="http://schemas.microsoft.com/office/drawing/2014/main" id="{0C09B077-0A7B-D5F0-5B2A-88DF7964F9A7}"/>
              </a:ext>
            </a:extLst>
          </p:cNvPr>
          <p:cNvGraphicFramePr>
            <a:graphicFrameLocks noGrp="1"/>
          </p:cNvGraphicFramePr>
          <p:nvPr>
            <p:extLst>
              <p:ext uri="{D42A27DB-BD31-4B8C-83A1-F6EECF244321}">
                <p14:modId xmlns:p14="http://schemas.microsoft.com/office/powerpoint/2010/main" val="1330950307"/>
              </p:ext>
            </p:extLst>
          </p:nvPr>
        </p:nvGraphicFramePr>
        <p:xfrm>
          <a:off x="305464" y="2580115"/>
          <a:ext cx="706942" cy="754775"/>
        </p:xfrm>
        <a:graphic>
          <a:graphicData uri="http://schemas.openxmlformats.org/drawingml/2006/table">
            <a:tbl>
              <a:tblPr firstRow="1" bandRow="1">
                <a:tableStyleId>{5940675A-B579-460E-94D1-54222C63F5DA}</a:tableStyleId>
              </a:tblPr>
              <a:tblGrid>
                <a:gridCol w="706942">
                  <a:extLst>
                    <a:ext uri="{9D8B030D-6E8A-4147-A177-3AD203B41FA5}">
                      <a16:colId xmlns:a16="http://schemas.microsoft.com/office/drawing/2014/main" val="3371217458"/>
                    </a:ext>
                  </a:extLst>
                </a:gridCol>
              </a:tblGrid>
              <a:tr h="7547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mn-lt"/>
                          <a:ea typeface="+mn-ea"/>
                          <a:cs typeface="+mn-cs"/>
                        </a:rPr>
                        <a:t>-1</a:t>
                      </a:r>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963765685"/>
                  </a:ext>
                </a:extLst>
              </a:tr>
            </a:tbl>
          </a:graphicData>
        </a:graphic>
      </p:graphicFrame>
    </p:spTree>
    <p:extLst>
      <p:ext uri="{BB962C8B-B14F-4D97-AF65-F5344CB8AC3E}">
        <p14:creationId xmlns:p14="http://schemas.microsoft.com/office/powerpoint/2010/main" val="132726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17DA2-0726-F364-12B0-EC4FE96EE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FABB4A-9DEF-F81C-0ED9-FA52BC58BB9A}"/>
              </a:ext>
            </a:extLst>
          </p:cNvPr>
          <p:cNvSpPr>
            <a:spLocks noGrp="1"/>
          </p:cNvSpPr>
          <p:nvPr>
            <p:ph type="title"/>
          </p:nvPr>
        </p:nvSpPr>
        <p:spPr/>
        <p:txBody>
          <a:bodyPr>
            <a:normAutofit fontScale="90000"/>
          </a:bodyPr>
          <a:lstStyle/>
          <a:p>
            <a:r>
              <a:rPr lang="en-US" dirty="0"/>
              <a:t>Layer 2, Node 1</a:t>
            </a:r>
          </a:p>
        </p:txBody>
      </p:sp>
      <p:sp>
        <p:nvSpPr>
          <p:cNvPr id="3" name="Oval 2">
            <a:extLst>
              <a:ext uri="{FF2B5EF4-FFF2-40B4-BE49-F238E27FC236}">
                <a16:creationId xmlns:a16="http://schemas.microsoft.com/office/drawing/2014/main" id="{DD113434-289C-B913-ACC7-642103B47DA3}"/>
              </a:ext>
            </a:extLst>
          </p:cNvPr>
          <p:cNvSpPr>
            <a:spLocks noChangeAspect="1"/>
          </p:cNvSpPr>
          <p:nvPr/>
        </p:nvSpPr>
        <p:spPr>
          <a:xfrm>
            <a:off x="4995318" y="1372842"/>
            <a:ext cx="4572000" cy="4572000"/>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C06C8B27-2D42-0CE3-9AAF-A686C5AA6387}"/>
              </a:ext>
            </a:extLst>
          </p:cNvPr>
          <p:cNvGraphicFramePr>
            <a:graphicFrameLocks noGrp="1"/>
          </p:cNvGraphicFramePr>
          <p:nvPr/>
        </p:nvGraphicFramePr>
        <p:xfrm>
          <a:off x="1030638" y="3136146"/>
          <a:ext cx="3964680" cy="1061331"/>
        </p:xfrm>
        <a:graphic>
          <a:graphicData uri="http://schemas.openxmlformats.org/drawingml/2006/table">
            <a:tbl>
              <a:tblPr firstRow="1" bandRow="1">
                <a:tableStyleId>{5940675A-B579-460E-94D1-54222C63F5DA}</a:tableStyleId>
              </a:tblPr>
              <a:tblGrid>
                <a:gridCol w="991170">
                  <a:extLst>
                    <a:ext uri="{9D8B030D-6E8A-4147-A177-3AD203B41FA5}">
                      <a16:colId xmlns:a16="http://schemas.microsoft.com/office/drawing/2014/main" val="515383507"/>
                    </a:ext>
                  </a:extLst>
                </a:gridCol>
                <a:gridCol w="991170">
                  <a:extLst>
                    <a:ext uri="{9D8B030D-6E8A-4147-A177-3AD203B41FA5}">
                      <a16:colId xmlns:a16="http://schemas.microsoft.com/office/drawing/2014/main" val="2075686709"/>
                    </a:ext>
                  </a:extLst>
                </a:gridCol>
                <a:gridCol w="991170">
                  <a:extLst>
                    <a:ext uri="{9D8B030D-6E8A-4147-A177-3AD203B41FA5}">
                      <a16:colId xmlns:a16="http://schemas.microsoft.com/office/drawing/2014/main" val="2725781099"/>
                    </a:ext>
                  </a:extLst>
                </a:gridCol>
                <a:gridCol w="991170">
                  <a:extLst>
                    <a:ext uri="{9D8B030D-6E8A-4147-A177-3AD203B41FA5}">
                      <a16:colId xmlns:a16="http://schemas.microsoft.com/office/drawing/2014/main" val="2955441659"/>
                    </a:ext>
                  </a:extLst>
                </a:gridCol>
              </a:tblGrid>
              <a:tr h="1061331">
                <a:tc>
                  <a:txBody>
                    <a:bodyPr/>
                    <a:lstStyle/>
                    <a:p>
                      <a:pPr algn="ctr"/>
                      <a:r>
                        <a:rPr lang="en-US" sz="3600"/>
                        <a:t>1</a:t>
                      </a:r>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r>
                        <a:rPr lang="en-US" sz="3600"/>
                        <a:t>0</a:t>
                      </a:r>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r>
                        <a:rPr lang="en-US" sz="3600"/>
                        <a:t>1</a:t>
                      </a:r>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r>
                        <a:rPr lang="en-US" sz="3600"/>
                        <a:t>0</a:t>
                      </a:r>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3955386405"/>
                  </a:ext>
                </a:extLst>
              </a:tr>
            </a:tbl>
          </a:graphicData>
        </a:graphic>
      </p:graphicFrame>
      <p:graphicFrame>
        <p:nvGraphicFramePr>
          <p:cNvPr id="10" name="Table 9">
            <a:extLst>
              <a:ext uri="{FF2B5EF4-FFF2-40B4-BE49-F238E27FC236}">
                <a16:creationId xmlns:a16="http://schemas.microsoft.com/office/drawing/2014/main" id="{E41DA44A-4B6F-38C6-F175-31FC9BCC0719}"/>
              </a:ext>
            </a:extLst>
          </p:cNvPr>
          <p:cNvGraphicFramePr>
            <a:graphicFrameLocks noGrp="1"/>
          </p:cNvGraphicFramePr>
          <p:nvPr/>
        </p:nvGraphicFramePr>
        <p:xfrm>
          <a:off x="9567318" y="3136146"/>
          <a:ext cx="1055123" cy="1061331"/>
        </p:xfrm>
        <a:graphic>
          <a:graphicData uri="http://schemas.openxmlformats.org/drawingml/2006/table">
            <a:tbl>
              <a:tblPr firstRow="1" bandRow="1">
                <a:tableStyleId>{5940675A-B579-460E-94D1-54222C63F5DA}</a:tableStyleId>
              </a:tblPr>
              <a:tblGrid>
                <a:gridCol w="1055123">
                  <a:extLst>
                    <a:ext uri="{9D8B030D-6E8A-4147-A177-3AD203B41FA5}">
                      <a16:colId xmlns:a16="http://schemas.microsoft.com/office/drawing/2014/main" val="3371217458"/>
                    </a:ext>
                  </a:extLst>
                </a:gridCol>
              </a:tblGrid>
              <a:tr h="1061331">
                <a:tc>
                  <a:txBody>
                    <a:bodyPr/>
                    <a:lstStyle/>
                    <a:p>
                      <a:pPr algn="ctr"/>
                      <a:endParaRPr lang="en-US" sz="100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963765685"/>
                  </a:ext>
                </a:extLst>
              </a:tr>
            </a:tbl>
          </a:graphicData>
        </a:graphic>
      </p:graphicFrame>
      <p:graphicFrame>
        <p:nvGraphicFramePr>
          <p:cNvPr id="11" name="Table 10">
            <a:extLst>
              <a:ext uri="{FF2B5EF4-FFF2-40B4-BE49-F238E27FC236}">
                <a16:creationId xmlns:a16="http://schemas.microsoft.com/office/drawing/2014/main" id="{C2B652A0-0248-BAC6-2906-691541B9E03F}"/>
              </a:ext>
            </a:extLst>
          </p:cNvPr>
          <p:cNvGraphicFramePr>
            <a:graphicFrameLocks noGrp="1" noChangeAspect="1"/>
          </p:cNvGraphicFramePr>
          <p:nvPr>
            <p:extLst>
              <p:ext uri="{D42A27DB-BD31-4B8C-83A1-F6EECF244321}">
                <p14:modId xmlns:p14="http://schemas.microsoft.com/office/powerpoint/2010/main" val="1572229228"/>
              </p:ext>
            </p:extLst>
          </p:nvPr>
        </p:nvGraphicFramePr>
        <p:xfrm>
          <a:off x="279365" y="807983"/>
          <a:ext cx="603753" cy="2446480"/>
        </p:xfrm>
        <a:graphic>
          <a:graphicData uri="http://schemas.openxmlformats.org/drawingml/2006/table">
            <a:tbl>
              <a:tblPr firstRow="1" bandRow="1">
                <a:tableStyleId>{5940675A-B579-460E-94D1-54222C63F5DA}</a:tableStyleId>
              </a:tblPr>
              <a:tblGrid>
                <a:gridCol w="603753">
                  <a:extLst>
                    <a:ext uri="{9D8B030D-6E8A-4147-A177-3AD203B41FA5}">
                      <a16:colId xmlns:a16="http://schemas.microsoft.com/office/drawing/2014/main" val="3371217458"/>
                    </a:ext>
                  </a:extLst>
                </a:gridCol>
              </a:tblGrid>
              <a:tr h="611620">
                <a:tc>
                  <a:txBody>
                    <a:bodyPr/>
                    <a:lstStyle/>
                    <a:p>
                      <a:pPr algn="ctr"/>
                      <a:r>
                        <a:rPr lang="en-US" sz="2800" dirty="0"/>
                        <a:t>0</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963765685"/>
                  </a:ext>
                </a:extLst>
              </a:tr>
              <a:tr h="611620">
                <a:tc>
                  <a:txBody>
                    <a:bodyPr/>
                    <a:lstStyle/>
                    <a:p>
                      <a:pPr algn="ctr"/>
                      <a:r>
                        <a:rPr lang="en-US" sz="2800" dirty="0"/>
                        <a:t>3</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3049973085"/>
                  </a:ext>
                </a:extLst>
              </a:tr>
              <a:tr h="611620">
                <a:tc>
                  <a:txBody>
                    <a:bodyPr/>
                    <a:lstStyle/>
                    <a:p>
                      <a:pPr algn="ctr"/>
                      <a:r>
                        <a:rPr lang="en-US" sz="2800" dirty="0"/>
                        <a:t>1</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442955829"/>
                  </a:ext>
                </a:extLst>
              </a:tr>
              <a:tr h="611620">
                <a:tc>
                  <a:txBody>
                    <a:bodyPr/>
                    <a:lstStyle/>
                    <a:p>
                      <a:pPr algn="ctr"/>
                      <a:r>
                        <a:rPr lang="en-US" sz="2800" dirty="0"/>
                        <a:t>0</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3173772434"/>
                  </a:ext>
                </a:extLst>
              </a:tr>
            </a:tbl>
          </a:graphicData>
        </a:graphic>
      </p:graphicFrame>
      <p:graphicFrame>
        <p:nvGraphicFramePr>
          <p:cNvPr id="35" name="Table 34">
            <a:extLst>
              <a:ext uri="{FF2B5EF4-FFF2-40B4-BE49-F238E27FC236}">
                <a16:creationId xmlns:a16="http://schemas.microsoft.com/office/drawing/2014/main" id="{397AD64D-0780-3E65-485B-9BE546242608}"/>
              </a:ext>
            </a:extLst>
          </p:cNvPr>
          <p:cNvGraphicFramePr>
            <a:graphicFrameLocks noGrp="1"/>
          </p:cNvGraphicFramePr>
          <p:nvPr>
            <p:extLst>
              <p:ext uri="{D42A27DB-BD31-4B8C-83A1-F6EECF244321}">
                <p14:modId xmlns:p14="http://schemas.microsoft.com/office/powerpoint/2010/main" val="688677645"/>
              </p:ext>
            </p:extLst>
          </p:nvPr>
        </p:nvGraphicFramePr>
        <p:xfrm>
          <a:off x="5032414" y="3136146"/>
          <a:ext cx="1055123" cy="1061331"/>
        </p:xfrm>
        <a:graphic>
          <a:graphicData uri="http://schemas.openxmlformats.org/drawingml/2006/table">
            <a:tbl>
              <a:tblPr firstRow="1" bandRow="1">
                <a:tableStyleId>{5940675A-B579-460E-94D1-54222C63F5DA}</a:tableStyleId>
              </a:tblPr>
              <a:tblGrid>
                <a:gridCol w="1055123">
                  <a:extLst>
                    <a:ext uri="{9D8B030D-6E8A-4147-A177-3AD203B41FA5}">
                      <a16:colId xmlns:a16="http://schemas.microsoft.com/office/drawing/2014/main" val="3371217458"/>
                    </a:ext>
                  </a:extLst>
                </a:gridCol>
              </a:tblGrid>
              <a:tr h="10613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a:t>
                      </a:r>
                    </a:p>
                  </a:txBody>
                  <a:tcPr anchor="ctr">
                    <a:lnL w="38100" cap="flat" cmpd="sng" algn="ctr">
                      <a:solidFill>
                        <a:srgbClr val="00B0F0"/>
                      </a:solidFill>
                      <a:prstDash val="sysDash"/>
                      <a:round/>
                      <a:headEnd type="none" w="med" len="med"/>
                      <a:tailEnd type="none" w="med" len="med"/>
                    </a:lnL>
                    <a:lnR w="38100" cap="flat" cmpd="sng" algn="ctr">
                      <a:solidFill>
                        <a:srgbClr val="00B0F0"/>
                      </a:solidFill>
                      <a:prstDash val="sysDash"/>
                      <a:round/>
                      <a:headEnd type="none" w="med" len="med"/>
                      <a:tailEnd type="none" w="med" len="med"/>
                    </a:lnR>
                    <a:lnT w="38100" cap="flat" cmpd="sng" algn="ctr">
                      <a:solidFill>
                        <a:srgbClr val="00B0F0"/>
                      </a:solidFill>
                      <a:prstDash val="sysDash"/>
                      <a:round/>
                      <a:headEnd type="none" w="med" len="med"/>
                      <a:tailEnd type="none" w="med" len="med"/>
                    </a:lnT>
                    <a:lnB w="38100" cap="flat" cmpd="sng" algn="ctr">
                      <a:solidFill>
                        <a:srgbClr val="00B0F0"/>
                      </a:solidFill>
                      <a:prstDash val="sysDash"/>
                      <a:round/>
                      <a:headEnd type="none" w="med" len="med"/>
                      <a:tailEnd type="none" w="med" len="med"/>
                    </a:lnB>
                    <a:solidFill>
                      <a:schemeClr val="bg2"/>
                    </a:solidFill>
                  </a:tcPr>
                </a:tc>
                <a:extLst>
                  <a:ext uri="{0D108BD9-81ED-4DB2-BD59-A6C34878D82A}">
                    <a16:rowId xmlns:a16="http://schemas.microsoft.com/office/drawing/2014/main" val="963765685"/>
                  </a:ext>
                </a:extLst>
              </a:tr>
            </a:tbl>
          </a:graphicData>
        </a:graphic>
      </p:graphicFrame>
      <p:cxnSp>
        <p:nvCxnSpPr>
          <p:cNvPr id="54" name="Straight Connector 53">
            <a:extLst>
              <a:ext uri="{FF2B5EF4-FFF2-40B4-BE49-F238E27FC236}">
                <a16:creationId xmlns:a16="http://schemas.microsoft.com/office/drawing/2014/main" id="{9A311785-B968-98F0-90CC-99EF3A4FB577}"/>
              </a:ext>
            </a:extLst>
          </p:cNvPr>
          <p:cNvCxnSpPr>
            <a:stCxn id="3" idx="0"/>
            <a:endCxn id="3" idx="4"/>
          </p:cNvCxnSpPr>
          <p:nvPr/>
        </p:nvCxnSpPr>
        <p:spPr>
          <a:xfrm>
            <a:off x="7281318" y="1372842"/>
            <a:ext cx="0" cy="457200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1BF5B1D-C48C-3F17-A54E-90C9315377D9}"/>
              </a:ext>
            </a:extLst>
          </p:cNvPr>
          <p:cNvCxnSpPr>
            <a:cxnSpLocks/>
          </p:cNvCxnSpPr>
          <p:nvPr/>
        </p:nvCxnSpPr>
        <p:spPr>
          <a:xfrm>
            <a:off x="6112115" y="3043248"/>
            <a:ext cx="11692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F6C0AAD-1049-AB52-E0D1-68AAB3035927}"/>
              </a:ext>
            </a:extLst>
          </p:cNvPr>
          <p:cNvCxnSpPr>
            <a:cxnSpLocks/>
          </p:cNvCxnSpPr>
          <p:nvPr/>
        </p:nvCxnSpPr>
        <p:spPr>
          <a:xfrm flipH="1">
            <a:off x="6111334" y="3043248"/>
            <a:ext cx="97" cy="1433349"/>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109A2BC5-F25D-CE3D-3A8F-5E88A63B9EB5}"/>
              </a:ext>
            </a:extLst>
          </p:cNvPr>
          <p:cNvCxnSpPr>
            <a:cxnSpLocks/>
          </p:cNvCxnSpPr>
          <p:nvPr/>
        </p:nvCxnSpPr>
        <p:spPr>
          <a:xfrm flipV="1">
            <a:off x="8308098" y="2669510"/>
            <a:ext cx="0" cy="154011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91EF2E1-5A76-DBF3-F5AA-0DC2188E9C67}"/>
              </a:ext>
            </a:extLst>
          </p:cNvPr>
          <p:cNvCxnSpPr>
            <a:cxnSpLocks/>
          </p:cNvCxnSpPr>
          <p:nvPr/>
        </p:nvCxnSpPr>
        <p:spPr>
          <a:xfrm>
            <a:off x="7442891" y="3512702"/>
            <a:ext cx="1894078" cy="16375"/>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22" name="Table 21">
            <a:extLst>
              <a:ext uri="{FF2B5EF4-FFF2-40B4-BE49-F238E27FC236}">
                <a16:creationId xmlns:a16="http://schemas.microsoft.com/office/drawing/2014/main" id="{84CC8CCB-6835-4442-8145-81A5DAEAF759}"/>
              </a:ext>
            </a:extLst>
          </p:cNvPr>
          <p:cNvGraphicFramePr>
            <a:graphicFrameLocks noGrp="1"/>
          </p:cNvGraphicFramePr>
          <p:nvPr/>
        </p:nvGraphicFramePr>
        <p:xfrm>
          <a:off x="10814879" y="813187"/>
          <a:ext cx="1191850" cy="5527752"/>
        </p:xfrm>
        <a:graphic>
          <a:graphicData uri="http://schemas.openxmlformats.org/drawingml/2006/table">
            <a:tbl>
              <a:tblPr firstRow="1" bandRow="1">
                <a:tableStyleId>{5940675A-B579-460E-94D1-54222C63F5DA}</a:tableStyleId>
              </a:tblPr>
              <a:tblGrid>
                <a:gridCol w="491143">
                  <a:extLst>
                    <a:ext uri="{9D8B030D-6E8A-4147-A177-3AD203B41FA5}">
                      <a16:colId xmlns:a16="http://schemas.microsoft.com/office/drawing/2014/main" val="275844074"/>
                    </a:ext>
                  </a:extLst>
                </a:gridCol>
                <a:gridCol w="700707">
                  <a:extLst>
                    <a:ext uri="{9D8B030D-6E8A-4147-A177-3AD203B41FA5}">
                      <a16:colId xmlns:a16="http://schemas.microsoft.com/office/drawing/2014/main" val="1971923880"/>
                    </a:ext>
                  </a:extLst>
                </a:gridCol>
              </a:tblGrid>
              <a:tr h="460646">
                <a:tc>
                  <a:txBody>
                    <a:bodyPr/>
                    <a:lstStyle/>
                    <a:p>
                      <a:pPr algn="ctr"/>
                      <a:r>
                        <a:rPr lang="en-US" sz="2000" b="1" dirty="0"/>
                        <a:t>x</a:t>
                      </a:r>
                    </a:p>
                  </a:txBody>
                  <a:tcPr>
                    <a:solidFill>
                      <a:schemeClr val="bg1">
                        <a:lumMod val="85000"/>
                      </a:schemeClr>
                    </a:solidFill>
                  </a:tcPr>
                </a:tc>
                <a:tc>
                  <a:txBody>
                    <a:bodyPr/>
                    <a:lstStyle/>
                    <a:p>
                      <a:pPr algn="ctr"/>
                      <a:r>
                        <a:rPr lang="el-GR" sz="2000" b="1" dirty="0"/>
                        <a:t>σ</a:t>
                      </a:r>
                      <a:r>
                        <a:rPr lang="en-US" sz="2000" b="1" dirty="0"/>
                        <a:t>(x)</a:t>
                      </a:r>
                    </a:p>
                  </a:txBody>
                  <a:tcPr>
                    <a:solidFill>
                      <a:schemeClr val="bg1">
                        <a:lumMod val="85000"/>
                      </a:schemeClr>
                    </a:solidFill>
                  </a:tcPr>
                </a:tc>
                <a:extLst>
                  <a:ext uri="{0D108BD9-81ED-4DB2-BD59-A6C34878D82A}">
                    <a16:rowId xmlns:a16="http://schemas.microsoft.com/office/drawing/2014/main" val="1724809105"/>
                  </a:ext>
                </a:extLst>
              </a:tr>
              <a:tr h="460646">
                <a:tc>
                  <a:txBody>
                    <a:bodyPr/>
                    <a:lstStyle/>
                    <a:p>
                      <a:r>
                        <a:rPr lang="en-US"/>
                        <a:t>-5</a:t>
                      </a:r>
                    </a:p>
                  </a:txBody>
                  <a:tcPr/>
                </a:tc>
                <a:tc>
                  <a:txBody>
                    <a:bodyPr/>
                    <a:lstStyle/>
                    <a:p>
                      <a:pPr algn="ctr"/>
                      <a:r>
                        <a:rPr lang="en-US"/>
                        <a:t>~0</a:t>
                      </a:r>
                    </a:p>
                  </a:txBody>
                  <a:tcPr/>
                </a:tc>
                <a:extLst>
                  <a:ext uri="{0D108BD9-81ED-4DB2-BD59-A6C34878D82A}">
                    <a16:rowId xmlns:a16="http://schemas.microsoft.com/office/drawing/2014/main" val="381710916"/>
                  </a:ext>
                </a:extLst>
              </a:tr>
              <a:tr h="460646">
                <a:tc>
                  <a:txBody>
                    <a:bodyPr/>
                    <a:lstStyle/>
                    <a:p>
                      <a:r>
                        <a:rPr lang="en-US"/>
                        <a:t>-4</a:t>
                      </a:r>
                    </a:p>
                  </a:txBody>
                  <a:tcPr/>
                </a:tc>
                <a:tc>
                  <a:txBody>
                    <a:bodyPr/>
                    <a:lstStyle/>
                    <a:p>
                      <a:pPr algn="ctr"/>
                      <a:r>
                        <a:rPr lang="en-US"/>
                        <a:t>0.02</a:t>
                      </a:r>
                    </a:p>
                  </a:txBody>
                  <a:tcPr/>
                </a:tc>
                <a:extLst>
                  <a:ext uri="{0D108BD9-81ED-4DB2-BD59-A6C34878D82A}">
                    <a16:rowId xmlns:a16="http://schemas.microsoft.com/office/drawing/2014/main" val="3486283540"/>
                  </a:ext>
                </a:extLst>
              </a:tr>
              <a:tr h="460646">
                <a:tc>
                  <a:txBody>
                    <a:bodyPr/>
                    <a:lstStyle/>
                    <a:p>
                      <a:r>
                        <a:rPr lang="en-US"/>
                        <a:t>-3</a:t>
                      </a:r>
                    </a:p>
                  </a:txBody>
                  <a:tcPr/>
                </a:tc>
                <a:tc>
                  <a:txBody>
                    <a:bodyPr/>
                    <a:lstStyle/>
                    <a:p>
                      <a:pPr algn="ctr"/>
                      <a:r>
                        <a:rPr lang="en-US"/>
                        <a:t>0.05</a:t>
                      </a:r>
                    </a:p>
                  </a:txBody>
                  <a:tcPr/>
                </a:tc>
                <a:extLst>
                  <a:ext uri="{0D108BD9-81ED-4DB2-BD59-A6C34878D82A}">
                    <a16:rowId xmlns:a16="http://schemas.microsoft.com/office/drawing/2014/main" val="3253357349"/>
                  </a:ext>
                </a:extLst>
              </a:tr>
              <a:tr h="460646">
                <a:tc>
                  <a:txBody>
                    <a:bodyPr/>
                    <a:lstStyle/>
                    <a:p>
                      <a:r>
                        <a:rPr lang="en-US"/>
                        <a:t>-2</a:t>
                      </a:r>
                    </a:p>
                  </a:txBody>
                  <a:tcPr/>
                </a:tc>
                <a:tc>
                  <a:txBody>
                    <a:bodyPr/>
                    <a:lstStyle/>
                    <a:p>
                      <a:pPr algn="ctr"/>
                      <a:r>
                        <a:rPr lang="en-US"/>
                        <a:t>0.12</a:t>
                      </a:r>
                    </a:p>
                  </a:txBody>
                  <a:tcPr/>
                </a:tc>
                <a:extLst>
                  <a:ext uri="{0D108BD9-81ED-4DB2-BD59-A6C34878D82A}">
                    <a16:rowId xmlns:a16="http://schemas.microsoft.com/office/drawing/2014/main" val="4274817886"/>
                  </a:ext>
                </a:extLst>
              </a:tr>
              <a:tr h="460646">
                <a:tc>
                  <a:txBody>
                    <a:bodyPr/>
                    <a:lstStyle/>
                    <a:p>
                      <a:r>
                        <a:rPr lang="en-US"/>
                        <a:t>-1</a:t>
                      </a:r>
                    </a:p>
                  </a:txBody>
                  <a:tcPr/>
                </a:tc>
                <a:tc>
                  <a:txBody>
                    <a:bodyPr/>
                    <a:lstStyle/>
                    <a:p>
                      <a:pPr algn="ctr"/>
                      <a:r>
                        <a:rPr lang="en-US"/>
                        <a:t>0.27</a:t>
                      </a:r>
                    </a:p>
                  </a:txBody>
                  <a:tcPr/>
                </a:tc>
                <a:extLst>
                  <a:ext uri="{0D108BD9-81ED-4DB2-BD59-A6C34878D82A}">
                    <a16:rowId xmlns:a16="http://schemas.microsoft.com/office/drawing/2014/main" val="2211080743"/>
                  </a:ext>
                </a:extLst>
              </a:tr>
              <a:tr h="460646">
                <a:tc>
                  <a:txBody>
                    <a:bodyPr/>
                    <a:lstStyle/>
                    <a:p>
                      <a:r>
                        <a:rPr lang="en-US"/>
                        <a:t>0</a:t>
                      </a:r>
                    </a:p>
                  </a:txBody>
                  <a:tcPr/>
                </a:tc>
                <a:tc>
                  <a:txBody>
                    <a:bodyPr/>
                    <a:lstStyle/>
                    <a:p>
                      <a:pPr algn="ctr"/>
                      <a:r>
                        <a:rPr lang="en-US"/>
                        <a:t>0.5</a:t>
                      </a:r>
                    </a:p>
                  </a:txBody>
                  <a:tcPr/>
                </a:tc>
                <a:extLst>
                  <a:ext uri="{0D108BD9-81ED-4DB2-BD59-A6C34878D82A}">
                    <a16:rowId xmlns:a16="http://schemas.microsoft.com/office/drawing/2014/main" val="440319818"/>
                  </a:ext>
                </a:extLst>
              </a:tr>
              <a:tr h="460646">
                <a:tc>
                  <a:txBody>
                    <a:bodyPr/>
                    <a:lstStyle/>
                    <a:p>
                      <a:r>
                        <a:rPr lang="en-US"/>
                        <a:t>1</a:t>
                      </a:r>
                    </a:p>
                  </a:txBody>
                  <a:tcPr/>
                </a:tc>
                <a:tc>
                  <a:txBody>
                    <a:bodyPr/>
                    <a:lstStyle/>
                    <a:p>
                      <a:pPr algn="ctr"/>
                      <a:r>
                        <a:rPr lang="en-US"/>
                        <a:t>0.73</a:t>
                      </a:r>
                    </a:p>
                  </a:txBody>
                  <a:tcPr/>
                </a:tc>
                <a:extLst>
                  <a:ext uri="{0D108BD9-81ED-4DB2-BD59-A6C34878D82A}">
                    <a16:rowId xmlns:a16="http://schemas.microsoft.com/office/drawing/2014/main" val="3335825640"/>
                  </a:ext>
                </a:extLst>
              </a:tr>
              <a:tr h="460646">
                <a:tc>
                  <a:txBody>
                    <a:bodyPr/>
                    <a:lstStyle/>
                    <a:p>
                      <a:r>
                        <a:rPr lang="en-US"/>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0.88</a:t>
                      </a:r>
                    </a:p>
                  </a:txBody>
                  <a:tcPr/>
                </a:tc>
                <a:extLst>
                  <a:ext uri="{0D108BD9-81ED-4DB2-BD59-A6C34878D82A}">
                    <a16:rowId xmlns:a16="http://schemas.microsoft.com/office/drawing/2014/main" val="3091089086"/>
                  </a:ext>
                </a:extLst>
              </a:tr>
              <a:tr h="460646">
                <a:tc>
                  <a:txBody>
                    <a:bodyPr/>
                    <a:lstStyle/>
                    <a:p>
                      <a:r>
                        <a:rPr lang="en-US"/>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0.95</a:t>
                      </a:r>
                    </a:p>
                  </a:txBody>
                  <a:tcPr/>
                </a:tc>
                <a:extLst>
                  <a:ext uri="{0D108BD9-81ED-4DB2-BD59-A6C34878D82A}">
                    <a16:rowId xmlns:a16="http://schemas.microsoft.com/office/drawing/2014/main" val="1116687156"/>
                  </a:ext>
                </a:extLst>
              </a:tr>
              <a:tr h="460646">
                <a:tc>
                  <a:txBody>
                    <a:bodyPr/>
                    <a:lstStyle/>
                    <a:p>
                      <a:r>
                        <a:rPr lang="en-US"/>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0.98</a:t>
                      </a:r>
                    </a:p>
                  </a:txBody>
                  <a:tcPr/>
                </a:tc>
                <a:extLst>
                  <a:ext uri="{0D108BD9-81ED-4DB2-BD59-A6C34878D82A}">
                    <a16:rowId xmlns:a16="http://schemas.microsoft.com/office/drawing/2014/main" val="3354135502"/>
                  </a:ext>
                </a:extLst>
              </a:tr>
              <a:tr h="460646">
                <a:tc>
                  <a:txBody>
                    <a:bodyPr/>
                    <a:lstStyle/>
                    <a:p>
                      <a:r>
                        <a:rPr lang="en-US"/>
                        <a:t>5</a:t>
                      </a:r>
                    </a:p>
                  </a:txBody>
                  <a:tcPr/>
                </a:tc>
                <a:tc>
                  <a:txBody>
                    <a:bodyPr/>
                    <a:lstStyle/>
                    <a:p>
                      <a:pPr algn="ctr"/>
                      <a:r>
                        <a:rPr lang="en-US" dirty="0"/>
                        <a:t>~1</a:t>
                      </a:r>
                    </a:p>
                  </a:txBody>
                  <a:tcPr/>
                </a:tc>
                <a:extLst>
                  <a:ext uri="{0D108BD9-81ED-4DB2-BD59-A6C34878D82A}">
                    <a16:rowId xmlns:a16="http://schemas.microsoft.com/office/drawing/2014/main" val="3557428203"/>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FACAB1-234B-B0BC-E320-113D37A4E598}"/>
                  </a:ext>
                </a:extLst>
              </p:cNvPr>
              <p:cNvSpPr txBox="1"/>
              <p:nvPr/>
            </p:nvSpPr>
            <p:spPr>
              <a:xfrm>
                <a:off x="5680364" y="2279678"/>
                <a:ext cx="894000"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dirty="0"/>
              </a:p>
            </p:txBody>
          </p:sp>
        </mc:Choice>
        <mc:Fallback xmlns="">
          <p:sp>
            <p:nvSpPr>
              <p:cNvPr id="15" name="TextBox 14">
                <a:extLst>
                  <a:ext uri="{FF2B5EF4-FFF2-40B4-BE49-F238E27FC236}">
                    <a16:creationId xmlns:a16="http://schemas.microsoft.com/office/drawing/2014/main" id="{E1FACAB1-234B-B0BC-E320-113D37A4E598}"/>
                  </a:ext>
                </a:extLst>
              </p:cNvPr>
              <p:cNvSpPr txBox="1">
                <a:spLocks noRot="1" noChangeAspect="1" noMove="1" noResize="1" noEditPoints="1" noAdjustHandles="1" noChangeArrowheads="1" noChangeShapeType="1" noTextEdit="1"/>
              </p:cNvSpPr>
              <p:nvPr/>
            </p:nvSpPr>
            <p:spPr>
              <a:xfrm>
                <a:off x="5680364" y="2279678"/>
                <a:ext cx="894000" cy="1323439"/>
              </a:xfrm>
              <a:prstGeom prst="rect">
                <a:avLst/>
              </a:prstGeom>
              <a:blipFill>
                <a:blip r:embed="rId3"/>
                <a:stretch>
                  <a:fillRect l="-21127" r="-22535"/>
                </a:stretch>
              </a:blipFill>
            </p:spPr>
            <p:txBody>
              <a:bodyPr/>
              <a:lstStyle/>
              <a:p>
                <a:r>
                  <a:rPr lang="en-US">
                    <a:noFill/>
                  </a:rPr>
                  <a:t> </a:t>
                </a:r>
              </a:p>
            </p:txBody>
          </p:sp>
        </mc:Fallback>
      </mc:AlternateContent>
    </p:spTree>
    <p:extLst>
      <p:ext uri="{BB962C8B-B14F-4D97-AF65-F5344CB8AC3E}">
        <p14:creationId xmlns:p14="http://schemas.microsoft.com/office/powerpoint/2010/main" val="525966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621E3D-6F3F-03C7-AC84-8DB4BA048DC8}"/>
              </a:ext>
            </a:extLst>
          </p:cNvPr>
          <p:cNvSpPr>
            <a:spLocks noGrp="1"/>
          </p:cNvSpPr>
          <p:nvPr>
            <p:ph type="title"/>
          </p:nvPr>
        </p:nvSpPr>
        <p:spPr/>
        <p:txBody>
          <a:bodyPr/>
          <a:lstStyle/>
          <a:p>
            <a:r>
              <a:rPr lang="en-US" dirty="0"/>
              <a:t>Matrix Representation</a:t>
            </a:r>
          </a:p>
        </p:txBody>
      </p:sp>
      <p:sp>
        <p:nvSpPr>
          <p:cNvPr id="3" name="Slide Number Placeholder 2">
            <a:extLst>
              <a:ext uri="{FF2B5EF4-FFF2-40B4-BE49-F238E27FC236}">
                <a16:creationId xmlns:a16="http://schemas.microsoft.com/office/drawing/2014/main" id="{01D40EC6-7897-19CD-D3C4-625471AE9263}"/>
              </a:ext>
            </a:extLst>
          </p:cNvPr>
          <p:cNvSpPr>
            <a:spLocks noGrp="1"/>
          </p:cNvSpPr>
          <p:nvPr>
            <p:ph type="sldNum" sz="quarter" idx="12"/>
          </p:nvPr>
        </p:nvSpPr>
        <p:spPr/>
        <p:txBody>
          <a:bodyPr/>
          <a:lstStyle/>
          <a:p>
            <a:fld id="{FE7F0537-2BCE-514C-8EA0-7A0C12589E62}" type="slidenum">
              <a:rPr lang="en-US" smtClean="0"/>
              <a:t>12</a:t>
            </a:fld>
            <a:endParaRPr lang="en-US"/>
          </a:p>
        </p:txBody>
      </p:sp>
    </p:spTree>
    <p:extLst>
      <p:ext uri="{BB962C8B-B14F-4D97-AF65-F5344CB8AC3E}">
        <p14:creationId xmlns:p14="http://schemas.microsoft.com/office/powerpoint/2010/main" val="70948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6835-D6DE-5088-6209-779D83CBB63F}"/>
              </a:ext>
            </a:extLst>
          </p:cNvPr>
          <p:cNvSpPr>
            <a:spLocks noGrp="1"/>
          </p:cNvSpPr>
          <p:nvPr>
            <p:ph type="title"/>
          </p:nvPr>
        </p:nvSpPr>
        <p:spPr/>
        <p:txBody>
          <a:bodyPr>
            <a:normAutofit fontScale="90000"/>
          </a:bodyPr>
          <a:lstStyle/>
          <a:p>
            <a:r>
              <a:rPr lang="en-US" dirty="0"/>
              <a:t>Graph </a:t>
            </a:r>
            <a:r>
              <a:rPr lang="en-US" dirty="0">
                <a:sym typeface="Wingdings" pitchFamily="2" charset="2"/>
              </a:rPr>
              <a:t> Matrices [Layer 1]</a:t>
            </a:r>
            <a:endParaRPr lang="en-US" dirty="0"/>
          </a:p>
        </p:txBody>
      </p:sp>
      <p:sp>
        <p:nvSpPr>
          <p:cNvPr id="3" name="Slide Number Placeholder 2">
            <a:extLst>
              <a:ext uri="{FF2B5EF4-FFF2-40B4-BE49-F238E27FC236}">
                <a16:creationId xmlns:a16="http://schemas.microsoft.com/office/drawing/2014/main" id="{C33BF917-A133-02EC-3A03-5BBD990E2D08}"/>
              </a:ext>
            </a:extLst>
          </p:cNvPr>
          <p:cNvSpPr>
            <a:spLocks noGrp="1"/>
          </p:cNvSpPr>
          <p:nvPr>
            <p:ph type="sldNum" sz="quarter" idx="12"/>
          </p:nvPr>
        </p:nvSpPr>
        <p:spPr/>
        <p:txBody>
          <a:bodyPr/>
          <a:lstStyle/>
          <a:p>
            <a:fld id="{FE7F0537-2BCE-514C-8EA0-7A0C12589E62}" type="slidenum">
              <a:rPr lang="en-US" smtClean="0"/>
              <a:t>13</a:t>
            </a:fld>
            <a:endParaRPr lang="en-US"/>
          </a:p>
        </p:txBody>
      </p:sp>
      <p:pic>
        <p:nvPicPr>
          <p:cNvPr id="4" name="Graphic 3">
            <a:extLst>
              <a:ext uri="{FF2B5EF4-FFF2-40B4-BE49-F238E27FC236}">
                <a16:creationId xmlns:a16="http://schemas.microsoft.com/office/drawing/2014/main" id="{4F59D1CF-FA0E-9CEB-5ACE-F8D62F65E3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849" y="1250820"/>
            <a:ext cx="4686300" cy="4660900"/>
          </a:xfrm>
          <a:prstGeom prst="rect">
            <a:avLst/>
          </a:prstGeom>
        </p:spPr>
      </p:pic>
      <p:graphicFrame>
        <p:nvGraphicFramePr>
          <p:cNvPr id="9" name="Table 8">
            <a:extLst>
              <a:ext uri="{FF2B5EF4-FFF2-40B4-BE49-F238E27FC236}">
                <a16:creationId xmlns:a16="http://schemas.microsoft.com/office/drawing/2014/main" id="{F539C492-D87E-48CB-B85B-EE8C2063852D}"/>
              </a:ext>
            </a:extLst>
          </p:cNvPr>
          <p:cNvGraphicFramePr>
            <a:graphicFrameLocks noGrp="1"/>
          </p:cNvGraphicFramePr>
          <p:nvPr>
            <p:extLst>
              <p:ext uri="{D42A27DB-BD31-4B8C-83A1-F6EECF244321}">
                <p14:modId xmlns:p14="http://schemas.microsoft.com/office/powerpoint/2010/main" val="2668732873"/>
              </p:ext>
            </p:extLst>
          </p:nvPr>
        </p:nvGraphicFramePr>
        <p:xfrm>
          <a:off x="8592318" y="1681010"/>
          <a:ext cx="563890" cy="1490452"/>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237270740"/>
                    </a:ext>
                  </a:extLst>
                </a:gridCol>
              </a:tblGrid>
              <a:tr h="494463">
                <a:tc>
                  <a:txBody>
                    <a:bodyPr/>
                    <a:lstStyle/>
                    <a:p>
                      <a:pPr algn="ctr"/>
                      <a:endParaRPr lang="en-US" sz="17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89931782"/>
                  </a:ext>
                </a:extLst>
              </a:tr>
              <a:tr h="494463">
                <a:tc>
                  <a:txBody>
                    <a:bodyPr/>
                    <a:lstStyle/>
                    <a:p>
                      <a:pPr algn="ctr"/>
                      <a:endParaRPr lang="en-US" sz="17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800017829"/>
                  </a:ext>
                </a:extLst>
              </a:tr>
              <a:tr h="501526">
                <a:tc>
                  <a:txBody>
                    <a:bodyPr/>
                    <a:lstStyle/>
                    <a:p>
                      <a:pPr algn="ctr"/>
                      <a:endParaRPr lang="en-US" sz="17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344640684"/>
                  </a:ext>
                </a:extLst>
              </a:tr>
            </a:tbl>
          </a:graphicData>
        </a:graphic>
      </p:graphicFrame>
      <p:graphicFrame>
        <p:nvGraphicFramePr>
          <p:cNvPr id="10" name="Table 9">
            <a:extLst>
              <a:ext uri="{FF2B5EF4-FFF2-40B4-BE49-F238E27FC236}">
                <a16:creationId xmlns:a16="http://schemas.microsoft.com/office/drawing/2014/main" id="{10449217-0B84-8479-B7A0-3DEBEFDF50E9}"/>
              </a:ext>
            </a:extLst>
          </p:cNvPr>
          <p:cNvGraphicFramePr>
            <a:graphicFrameLocks noGrp="1"/>
          </p:cNvGraphicFramePr>
          <p:nvPr>
            <p:extLst>
              <p:ext uri="{D42A27DB-BD31-4B8C-83A1-F6EECF244321}">
                <p14:modId xmlns:p14="http://schemas.microsoft.com/office/powerpoint/2010/main" val="629457553"/>
              </p:ext>
            </p:extLst>
          </p:nvPr>
        </p:nvGraphicFramePr>
        <p:xfrm>
          <a:off x="6466699" y="3684518"/>
          <a:ext cx="2048256"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898407245"/>
                    </a:ext>
                  </a:extLst>
                </a:gridCol>
                <a:gridCol w="512064">
                  <a:extLst>
                    <a:ext uri="{9D8B030D-6E8A-4147-A177-3AD203B41FA5}">
                      <a16:colId xmlns:a16="http://schemas.microsoft.com/office/drawing/2014/main" val="3663648948"/>
                    </a:ext>
                  </a:extLst>
                </a:gridCol>
                <a:gridCol w="512064">
                  <a:extLst>
                    <a:ext uri="{9D8B030D-6E8A-4147-A177-3AD203B41FA5}">
                      <a16:colId xmlns:a16="http://schemas.microsoft.com/office/drawing/2014/main" val="3834614463"/>
                    </a:ext>
                  </a:extLst>
                </a:gridCol>
                <a:gridCol w="512064">
                  <a:extLst>
                    <a:ext uri="{9D8B030D-6E8A-4147-A177-3AD203B41FA5}">
                      <a16:colId xmlns:a16="http://schemas.microsoft.com/office/drawing/2014/main" val="2636178108"/>
                    </a:ext>
                  </a:extLst>
                </a:gridCol>
              </a:tblGrid>
              <a:tr h="494463">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a:p>
                  </a:txBody>
                  <a:tcPr marL="78990" marR="78990" marT="39495" marB="39495" anchor="ctr"/>
                </a:tc>
                <a:tc>
                  <a:txBody>
                    <a:bodyPr/>
                    <a:lstStyle/>
                    <a:p>
                      <a:pPr algn="ctr"/>
                      <a:endParaRPr lang="en-US" sz="1700" dirty="0"/>
                    </a:p>
                  </a:txBody>
                  <a:tcPr marL="78990" marR="78990" marT="39495" marB="39495" anchor="ctr">
                    <a:solidFill>
                      <a:schemeClr val="bg2">
                        <a:lumMod val="90000"/>
                      </a:schemeClr>
                    </a:solidFill>
                  </a:tcPr>
                </a:tc>
                <a:extLst>
                  <a:ext uri="{0D108BD9-81ED-4DB2-BD59-A6C34878D82A}">
                    <a16:rowId xmlns:a16="http://schemas.microsoft.com/office/drawing/2014/main" val="439677734"/>
                  </a:ext>
                </a:extLst>
              </a:tr>
              <a:tr h="501526">
                <a:tc>
                  <a:txBody>
                    <a:bodyPr/>
                    <a:lstStyle/>
                    <a:p>
                      <a:pPr algn="ctr"/>
                      <a:endParaRPr lang="en-US" sz="170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solidFill>
                      <a:schemeClr val="bg2">
                        <a:lumMod val="90000"/>
                      </a:schemeClr>
                    </a:solidFill>
                  </a:tcPr>
                </a:tc>
                <a:extLst>
                  <a:ext uri="{0D108BD9-81ED-4DB2-BD59-A6C34878D82A}">
                    <a16:rowId xmlns:a16="http://schemas.microsoft.com/office/drawing/2014/main" val="330368846"/>
                  </a:ext>
                </a:extLst>
              </a:tr>
              <a:tr h="501526">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solidFill>
                      <a:schemeClr val="bg2">
                        <a:lumMod val="90000"/>
                      </a:schemeClr>
                    </a:solidFill>
                  </a:tcPr>
                </a:tc>
                <a:extLst>
                  <a:ext uri="{0D108BD9-81ED-4DB2-BD59-A6C34878D82A}">
                    <a16:rowId xmlns:a16="http://schemas.microsoft.com/office/drawing/2014/main" val="1372216390"/>
                  </a:ext>
                </a:extLst>
              </a:tr>
              <a:tr h="501526">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solidFill>
                      <a:schemeClr val="bg2">
                        <a:lumMod val="90000"/>
                      </a:schemeClr>
                    </a:solidFill>
                  </a:tcPr>
                </a:tc>
                <a:extLst>
                  <a:ext uri="{0D108BD9-81ED-4DB2-BD59-A6C34878D82A}">
                    <a16:rowId xmlns:a16="http://schemas.microsoft.com/office/drawing/2014/main" val="4008704573"/>
                  </a:ext>
                </a:extLst>
              </a:tr>
            </a:tbl>
          </a:graphicData>
        </a:graphic>
      </p:graphicFrame>
      <p:graphicFrame>
        <p:nvGraphicFramePr>
          <p:cNvPr id="11" name="Table 10">
            <a:extLst>
              <a:ext uri="{FF2B5EF4-FFF2-40B4-BE49-F238E27FC236}">
                <a16:creationId xmlns:a16="http://schemas.microsoft.com/office/drawing/2014/main" id="{04E75FCF-C798-7AF4-C690-03B3C2AB7F5E}"/>
              </a:ext>
            </a:extLst>
          </p:cNvPr>
          <p:cNvGraphicFramePr>
            <a:graphicFrameLocks noGrp="1"/>
          </p:cNvGraphicFramePr>
          <p:nvPr>
            <p:extLst>
              <p:ext uri="{D42A27DB-BD31-4B8C-83A1-F6EECF244321}">
                <p14:modId xmlns:p14="http://schemas.microsoft.com/office/powerpoint/2010/main" val="2913211304"/>
              </p:ext>
            </p:extLst>
          </p:nvPr>
        </p:nvGraphicFramePr>
        <p:xfrm>
          <a:off x="8585826" y="3684518"/>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endParaRPr lang="en-US" sz="1700" dirty="0"/>
                    </a:p>
                  </a:txBody>
                  <a:tcPr marL="78990" marR="78990" marT="39495" marB="39495" anchor="ctr"/>
                </a:tc>
                <a:extLst>
                  <a:ext uri="{0D108BD9-81ED-4DB2-BD59-A6C34878D82A}">
                    <a16:rowId xmlns:a16="http://schemas.microsoft.com/office/drawing/2014/main" val="241521190"/>
                  </a:ext>
                </a:extLst>
              </a:tr>
              <a:tr h="501526">
                <a:tc>
                  <a:txBody>
                    <a:bodyPr/>
                    <a:lstStyle/>
                    <a:p>
                      <a:pPr algn="ctr"/>
                      <a:endParaRPr lang="en-US" sz="1700"/>
                    </a:p>
                  </a:txBody>
                  <a:tcPr marL="78990" marR="78990" marT="39495" marB="39495" anchor="ctr"/>
                </a:tc>
                <a:extLst>
                  <a:ext uri="{0D108BD9-81ED-4DB2-BD59-A6C34878D82A}">
                    <a16:rowId xmlns:a16="http://schemas.microsoft.com/office/drawing/2014/main" val="3245397230"/>
                  </a:ext>
                </a:extLst>
              </a:tr>
              <a:tr h="501526">
                <a:tc>
                  <a:txBody>
                    <a:bodyPr/>
                    <a:lstStyle/>
                    <a:p>
                      <a:pPr algn="ctr"/>
                      <a:endParaRPr lang="en-US" sz="1700" dirty="0"/>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endParaRPr lang="en-US" sz="1700" dirty="0"/>
                    </a:p>
                  </a:txBody>
                  <a:tcPr marL="78990" marR="78990" marT="39495" marB="39495" anchor="ctr">
                    <a:noFill/>
                  </a:tcPr>
                </a:tc>
                <a:extLst>
                  <a:ext uri="{0D108BD9-81ED-4DB2-BD59-A6C34878D82A}">
                    <a16:rowId xmlns:a16="http://schemas.microsoft.com/office/drawing/2014/main" val="2452842196"/>
                  </a:ext>
                </a:extLst>
              </a:tr>
            </a:tbl>
          </a:graphicData>
        </a:graphic>
      </p:graphicFrame>
      <p:graphicFrame>
        <p:nvGraphicFramePr>
          <p:cNvPr id="12" name="Table 11">
            <a:extLst>
              <a:ext uri="{FF2B5EF4-FFF2-40B4-BE49-F238E27FC236}">
                <a16:creationId xmlns:a16="http://schemas.microsoft.com/office/drawing/2014/main" id="{C8318349-6BB9-3970-F847-AFC6F6F0D67A}"/>
              </a:ext>
            </a:extLst>
          </p:cNvPr>
          <p:cNvGraphicFramePr>
            <a:graphicFrameLocks noGrp="1"/>
          </p:cNvGraphicFramePr>
          <p:nvPr>
            <p:extLst>
              <p:ext uri="{D42A27DB-BD31-4B8C-83A1-F6EECF244321}">
                <p14:modId xmlns:p14="http://schemas.microsoft.com/office/powerpoint/2010/main" val="3573371820"/>
              </p:ext>
            </p:extLst>
          </p:nvPr>
        </p:nvGraphicFramePr>
        <p:xfrm>
          <a:off x="9741727" y="3684518"/>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endParaRPr lang="en-US" sz="17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501526">
                <a:tc>
                  <a:txBody>
                    <a:bodyPr/>
                    <a:lstStyle/>
                    <a:p>
                      <a:pPr algn="ctr"/>
                      <a:endParaRPr lang="en-US" sz="17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501526">
                <a:tc>
                  <a:txBody>
                    <a:bodyPr/>
                    <a:lstStyle/>
                    <a:p>
                      <a:pPr algn="ctr"/>
                      <a:endParaRPr lang="en-US" sz="17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501526">
                <a:tc>
                  <a:txBody>
                    <a:bodyPr/>
                    <a:lstStyle/>
                    <a:p>
                      <a:pPr algn="ctr"/>
                      <a:endParaRPr lang="en-US" sz="17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sp>
        <p:nvSpPr>
          <p:cNvPr id="13" name="TextBox 12">
            <a:extLst>
              <a:ext uri="{FF2B5EF4-FFF2-40B4-BE49-F238E27FC236}">
                <a16:creationId xmlns:a16="http://schemas.microsoft.com/office/drawing/2014/main" id="{20E5D2BC-DDB1-41FC-14B2-862C0A29EC48}"/>
              </a:ext>
            </a:extLst>
          </p:cNvPr>
          <p:cNvSpPr txBox="1"/>
          <p:nvPr/>
        </p:nvSpPr>
        <p:spPr>
          <a:xfrm>
            <a:off x="9105394" y="4216983"/>
            <a:ext cx="661400" cy="369332"/>
          </a:xfrm>
          <a:prstGeom prst="rect">
            <a:avLst/>
          </a:prstGeom>
          <a:noFill/>
        </p:spPr>
        <p:txBody>
          <a:bodyPr wrap="square" rtlCol="0">
            <a:spAutoFit/>
          </a:bodyPr>
          <a:lstStyle/>
          <a:p>
            <a:r>
              <a:rPr lang="en-US" dirty="0"/>
              <a:t>ReLU</a:t>
            </a:r>
          </a:p>
        </p:txBody>
      </p:sp>
    </p:spTree>
    <p:extLst>
      <p:ext uri="{BB962C8B-B14F-4D97-AF65-F5344CB8AC3E}">
        <p14:creationId xmlns:p14="http://schemas.microsoft.com/office/powerpoint/2010/main" val="100753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DFF32-D0A2-2F27-6F6B-066AE46E3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740FB-FFA0-349E-D12D-4F5CD4426CC9}"/>
              </a:ext>
            </a:extLst>
          </p:cNvPr>
          <p:cNvSpPr>
            <a:spLocks noGrp="1"/>
          </p:cNvSpPr>
          <p:nvPr>
            <p:ph type="title"/>
          </p:nvPr>
        </p:nvSpPr>
        <p:spPr/>
        <p:txBody>
          <a:bodyPr>
            <a:normAutofit fontScale="90000"/>
          </a:bodyPr>
          <a:lstStyle/>
          <a:p>
            <a:r>
              <a:rPr lang="en-US" dirty="0"/>
              <a:t>Graph </a:t>
            </a:r>
            <a:r>
              <a:rPr lang="en-US" dirty="0">
                <a:sym typeface="Wingdings" pitchFamily="2" charset="2"/>
              </a:rPr>
              <a:t> Matrices [Layer 2]</a:t>
            </a:r>
            <a:endParaRPr lang="en-US" dirty="0"/>
          </a:p>
        </p:txBody>
      </p:sp>
      <p:sp>
        <p:nvSpPr>
          <p:cNvPr id="3" name="Slide Number Placeholder 2">
            <a:extLst>
              <a:ext uri="{FF2B5EF4-FFF2-40B4-BE49-F238E27FC236}">
                <a16:creationId xmlns:a16="http://schemas.microsoft.com/office/drawing/2014/main" id="{BA078E0F-3203-2DBC-F628-6550716B0A89}"/>
              </a:ext>
            </a:extLst>
          </p:cNvPr>
          <p:cNvSpPr>
            <a:spLocks noGrp="1"/>
          </p:cNvSpPr>
          <p:nvPr>
            <p:ph type="sldNum" sz="quarter" idx="12"/>
          </p:nvPr>
        </p:nvSpPr>
        <p:spPr/>
        <p:txBody>
          <a:bodyPr/>
          <a:lstStyle/>
          <a:p>
            <a:fld id="{FE7F0537-2BCE-514C-8EA0-7A0C12589E62}" type="slidenum">
              <a:rPr lang="en-US" smtClean="0"/>
              <a:t>14</a:t>
            </a:fld>
            <a:endParaRPr lang="en-US"/>
          </a:p>
        </p:txBody>
      </p:sp>
      <p:graphicFrame>
        <p:nvGraphicFramePr>
          <p:cNvPr id="10" name="Table 9">
            <a:extLst>
              <a:ext uri="{FF2B5EF4-FFF2-40B4-BE49-F238E27FC236}">
                <a16:creationId xmlns:a16="http://schemas.microsoft.com/office/drawing/2014/main" id="{53A22EFC-135F-07AE-0618-504661A47046}"/>
              </a:ext>
            </a:extLst>
          </p:cNvPr>
          <p:cNvGraphicFramePr>
            <a:graphicFrameLocks noGrp="1"/>
          </p:cNvGraphicFramePr>
          <p:nvPr>
            <p:extLst>
              <p:ext uri="{D42A27DB-BD31-4B8C-83A1-F6EECF244321}">
                <p14:modId xmlns:p14="http://schemas.microsoft.com/office/powerpoint/2010/main" val="3455867897"/>
              </p:ext>
            </p:extLst>
          </p:nvPr>
        </p:nvGraphicFramePr>
        <p:xfrm>
          <a:off x="5659868" y="1741716"/>
          <a:ext cx="2048256"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898407245"/>
                    </a:ext>
                  </a:extLst>
                </a:gridCol>
                <a:gridCol w="512064">
                  <a:extLst>
                    <a:ext uri="{9D8B030D-6E8A-4147-A177-3AD203B41FA5}">
                      <a16:colId xmlns:a16="http://schemas.microsoft.com/office/drawing/2014/main" val="3663648948"/>
                    </a:ext>
                  </a:extLst>
                </a:gridCol>
                <a:gridCol w="512064">
                  <a:extLst>
                    <a:ext uri="{9D8B030D-6E8A-4147-A177-3AD203B41FA5}">
                      <a16:colId xmlns:a16="http://schemas.microsoft.com/office/drawing/2014/main" val="3834614463"/>
                    </a:ext>
                  </a:extLst>
                </a:gridCol>
                <a:gridCol w="512064">
                  <a:extLst>
                    <a:ext uri="{9D8B030D-6E8A-4147-A177-3AD203B41FA5}">
                      <a16:colId xmlns:a16="http://schemas.microsoft.com/office/drawing/2014/main" val="2636178108"/>
                    </a:ext>
                  </a:extLst>
                </a:gridCol>
              </a:tblGrid>
              <a:tr h="494463">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solidFill>
                      <a:schemeClr val="bg2">
                        <a:lumMod val="90000"/>
                      </a:schemeClr>
                    </a:solidFill>
                  </a:tcPr>
                </a:tc>
                <a:extLst>
                  <a:ext uri="{0D108BD9-81ED-4DB2-BD59-A6C34878D82A}">
                    <a16:rowId xmlns:a16="http://schemas.microsoft.com/office/drawing/2014/main" val="439677734"/>
                  </a:ext>
                </a:extLst>
              </a:tr>
              <a:tr h="501526">
                <a:tc>
                  <a:txBody>
                    <a:bodyPr/>
                    <a:lstStyle/>
                    <a:p>
                      <a:pPr algn="ctr"/>
                      <a:endParaRPr lang="en-US" sz="170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solidFill>
                      <a:schemeClr val="bg2">
                        <a:lumMod val="90000"/>
                      </a:schemeClr>
                    </a:solidFill>
                  </a:tcPr>
                </a:tc>
                <a:extLst>
                  <a:ext uri="{0D108BD9-81ED-4DB2-BD59-A6C34878D82A}">
                    <a16:rowId xmlns:a16="http://schemas.microsoft.com/office/drawing/2014/main" val="330368846"/>
                  </a:ext>
                </a:extLst>
              </a:tr>
              <a:tr h="501526">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solidFill>
                      <a:schemeClr val="bg2">
                        <a:lumMod val="90000"/>
                      </a:schemeClr>
                    </a:solidFill>
                  </a:tcPr>
                </a:tc>
                <a:extLst>
                  <a:ext uri="{0D108BD9-81ED-4DB2-BD59-A6C34878D82A}">
                    <a16:rowId xmlns:a16="http://schemas.microsoft.com/office/drawing/2014/main" val="1372216390"/>
                  </a:ext>
                </a:extLst>
              </a:tr>
              <a:tr h="501526">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tc>
                <a:tc>
                  <a:txBody>
                    <a:bodyPr/>
                    <a:lstStyle/>
                    <a:p>
                      <a:pPr algn="ctr"/>
                      <a:endParaRPr lang="en-US" sz="1700" dirty="0"/>
                    </a:p>
                  </a:txBody>
                  <a:tcPr marL="78990" marR="78990" marT="39495" marB="39495" anchor="ctr">
                    <a:solidFill>
                      <a:schemeClr val="bg2">
                        <a:lumMod val="90000"/>
                      </a:schemeClr>
                    </a:solidFill>
                  </a:tcPr>
                </a:tc>
                <a:extLst>
                  <a:ext uri="{0D108BD9-81ED-4DB2-BD59-A6C34878D82A}">
                    <a16:rowId xmlns:a16="http://schemas.microsoft.com/office/drawing/2014/main" val="4008704573"/>
                  </a:ext>
                </a:extLst>
              </a:tr>
            </a:tbl>
          </a:graphicData>
        </a:graphic>
      </p:graphicFrame>
      <p:graphicFrame>
        <p:nvGraphicFramePr>
          <p:cNvPr id="11" name="Table 10">
            <a:extLst>
              <a:ext uri="{FF2B5EF4-FFF2-40B4-BE49-F238E27FC236}">
                <a16:creationId xmlns:a16="http://schemas.microsoft.com/office/drawing/2014/main" id="{0094CE5C-7345-B5F7-D86C-54A056413A5D}"/>
              </a:ext>
            </a:extLst>
          </p:cNvPr>
          <p:cNvGraphicFramePr>
            <a:graphicFrameLocks noGrp="1"/>
          </p:cNvGraphicFramePr>
          <p:nvPr>
            <p:extLst>
              <p:ext uri="{D42A27DB-BD31-4B8C-83A1-F6EECF244321}">
                <p14:modId xmlns:p14="http://schemas.microsoft.com/office/powerpoint/2010/main" val="1615425421"/>
              </p:ext>
            </p:extLst>
          </p:nvPr>
        </p:nvGraphicFramePr>
        <p:xfrm>
          <a:off x="7778995" y="1741716"/>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endParaRPr lang="en-US" sz="1700" dirty="0"/>
                    </a:p>
                  </a:txBody>
                  <a:tcPr marL="78990" marR="78990" marT="39495" marB="39495" anchor="ctr"/>
                </a:tc>
                <a:extLst>
                  <a:ext uri="{0D108BD9-81ED-4DB2-BD59-A6C34878D82A}">
                    <a16:rowId xmlns:a16="http://schemas.microsoft.com/office/drawing/2014/main" val="241521190"/>
                  </a:ext>
                </a:extLst>
              </a:tr>
              <a:tr h="501526">
                <a:tc>
                  <a:txBody>
                    <a:bodyPr/>
                    <a:lstStyle/>
                    <a:p>
                      <a:pPr algn="ctr"/>
                      <a:endParaRPr lang="en-US" sz="1700"/>
                    </a:p>
                  </a:txBody>
                  <a:tcPr marL="78990" marR="78990" marT="39495" marB="39495" anchor="ctr"/>
                </a:tc>
                <a:extLst>
                  <a:ext uri="{0D108BD9-81ED-4DB2-BD59-A6C34878D82A}">
                    <a16:rowId xmlns:a16="http://schemas.microsoft.com/office/drawing/2014/main" val="3245397230"/>
                  </a:ext>
                </a:extLst>
              </a:tr>
              <a:tr h="501526">
                <a:tc>
                  <a:txBody>
                    <a:bodyPr/>
                    <a:lstStyle/>
                    <a:p>
                      <a:pPr algn="ctr"/>
                      <a:endParaRPr lang="en-US" sz="1700" dirty="0"/>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endParaRPr lang="en-US" sz="1700" dirty="0"/>
                    </a:p>
                  </a:txBody>
                  <a:tcPr marL="78990" marR="78990" marT="39495" marB="39495" anchor="ctr">
                    <a:noFill/>
                  </a:tcPr>
                </a:tc>
                <a:extLst>
                  <a:ext uri="{0D108BD9-81ED-4DB2-BD59-A6C34878D82A}">
                    <a16:rowId xmlns:a16="http://schemas.microsoft.com/office/drawing/2014/main" val="2452842196"/>
                  </a:ext>
                </a:extLst>
              </a:tr>
            </a:tbl>
          </a:graphicData>
        </a:graphic>
      </p:graphicFrame>
      <p:graphicFrame>
        <p:nvGraphicFramePr>
          <p:cNvPr id="12" name="Table 11">
            <a:extLst>
              <a:ext uri="{FF2B5EF4-FFF2-40B4-BE49-F238E27FC236}">
                <a16:creationId xmlns:a16="http://schemas.microsoft.com/office/drawing/2014/main" id="{BCC259E3-DEB9-1D60-B6E5-A4AAE745E6EA}"/>
              </a:ext>
            </a:extLst>
          </p:cNvPr>
          <p:cNvGraphicFramePr>
            <a:graphicFrameLocks noGrp="1"/>
          </p:cNvGraphicFramePr>
          <p:nvPr>
            <p:extLst>
              <p:ext uri="{D42A27DB-BD31-4B8C-83A1-F6EECF244321}">
                <p14:modId xmlns:p14="http://schemas.microsoft.com/office/powerpoint/2010/main" val="363656643"/>
              </p:ext>
            </p:extLst>
          </p:nvPr>
        </p:nvGraphicFramePr>
        <p:xfrm>
          <a:off x="8934896" y="1741716"/>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r>
                        <a:rPr lang="en-US" sz="2400" dirty="0"/>
                        <a:t>0</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501526">
                <a:tc>
                  <a:txBody>
                    <a:bodyPr/>
                    <a:lstStyle/>
                    <a:p>
                      <a:pPr algn="ctr"/>
                      <a:r>
                        <a:rPr lang="en-US" sz="2400" dirty="0"/>
                        <a:t>3</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501526">
                <a:tc>
                  <a:txBody>
                    <a:bodyPr/>
                    <a:lstStyle/>
                    <a:p>
                      <a:pPr algn="ctr"/>
                      <a:r>
                        <a:rPr lang="en-US" sz="24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501526">
                <a:tc>
                  <a:txBody>
                    <a:bodyPr/>
                    <a:lstStyle/>
                    <a:p>
                      <a:pPr algn="ctr"/>
                      <a:r>
                        <a:rPr lang="en-US" sz="2400" dirty="0"/>
                        <a:t>0</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sp>
        <p:nvSpPr>
          <p:cNvPr id="13" name="TextBox 12">
            <a:extLst>
              <a:ext uri="{FF2B5EF4-FFF2-40B4-BE49-F238E27FC236}">
                <a16:creationId xmlns:a16="http://schemas.microsoft.com/office/drawing/2014/main" id="{86187F9B-2599-DAC4-25F8-B92248CD33AA}"/>
              </a:ext>
            </a:extLst>
          </p:cNvPr>
          <p:cNvSpPr txBox="1"/>
          <p:nvPr/>
        </p:nvSpPr>
        <p:spPr>
          <a:xfrm>
            <a:off x="8298563" y="2274181"/>
            <a:ext cx="661400" cy="861774"/>
          </a:xfrm>
          <a:prstGeom prst="rect">
            <a:avLst/>
          </a:prstGeom>
          <a:noFill/>
        </p:spPr>
        <p:txBody>
          <a:bodyPr wrap="square" rtlCol="0">
            <a:spAutoFit/>
          </a:bodyPr>
          <a:lstStyle/>
          <a:p>
            <a:pPr algn="ctr"/>
            <a:r>
              <a:rPr lang="en-US" dirty="0"/>
              <a:t>ReLU</a:t>
            </a:r>
            <a:r>
              <a:rPr lang="en-US" sz="3200" dirty="0"/>
              <a:t>≈</a:t>
            </a:r>
            <a:endParaRPr lang="en-US" dirty="0"/>
          </a:p>
        </p:txBody>
      </p:sp>
      <p:graphicFrame>
        <p:nvGraphicFramePr>
          <p:cNvPr id="113" name="Table 112">
            <a:extLst>
              <a:ext uri="{FF2B5EF4-FFF2-40B4-BE49-F238E27FC236}">
                <a16:creationId xmlns:a16="http://schemas.microsoft.com/office/drawing/2014/main" id="{2F34BD1F-0AEC-52F5-6F45-5E2ADA56153A}"/>
              </a:ext>
            </a:extLst>
          </p:cNvPr>
          <p:cNvGraphicFramePr>
            <a:graphicFrameLocks noGrp="1"/>
          </p:cNvGraphicFramePr>
          <p:nvPr>
            <p:extLst>
              <p:ext uri="{D42A27DB-BD31-4B8C-83A1-F6EECF244321}">
                <p14:modId xmlns:p14="http://schemas.microsoft.com/office/powerpoint/2010/main" val="1536883253"/>
              </p:ext>
            </p:extLst>
          </p:nvPr>
        </p:nvGraphicFramePr>
        <p:xfrm>
          <a:off x="6245663" y="4158927"/>
          <a:ext cx="2529105" cy="995989"/>
        </p:xfrm>
        <a:graphic>
          <a:graphicData uri="http://schemas.openxmlformats.org/drawingml/2006/table">
            <a:tbl>
              <a:tblPr firstRow="1" bandRow="1">
                <a:tableStyleId>{5940675A-B579-460E-94D1-54222C63F5DA}</a:tableStyleId>
              </a:tblPr>
              <a:tblGrid>
                <a:gridCol w="505821">
                  <a:extLst>
                    <a:ext uri="{9D8B030D-6E8A-4147-A177-3AD203B41FA5}">
                      <a16:colId xmlns:a16="http://schemas.microsoft.com/office/drawing/2014/main" val="246951701"/>
                    </a:ext>
                  </a:extLst>
                </a:gridCol>
                <a:gridCol w="505821">
                  <a:extLst>
                    <a:ext uri="{9D8B030D-6E8A-4147-A177-3AD203B41FA5}">
                      <a16:colId xmlns:a16="http://schemas.microsoft.com/office/drawing/2014/main" val="234087040"/>
                    </a:ext>
                  </a:extLst>
                </a:gridCol>
                <a:gridCol w="505821">
                  <a:extLst>
                    <a:ext uri="{9D8B030D-6E8A-4147-A177-3AD203B41FA5}">
                      <a16:colId xmlns:a16="http://schemas.microsoft.com/office/drawing/2014/main" val="2284763901"/>
                    </a:ext>
                  </a:extLst>
                </a:gridCol>
                <a:gridCol w="505821">
                  <a:extLst>
                    <a:ext uri="{9D8B030D-6E8A-4147-A177-3AD203B41FA5}">
                      <a16:colId xmlns:a16="http://schemas.microsoft.com/office/drawing/2014/main" val="2370656563"/>
                    </a:ext>
                  </a:extLst>
                </a:gridCol>
                <a:gridCol w="505821">
                  <a:extLst>
                    <a:ext uri="{9D8B030D-6E8A-4147-A177-3AD203B41FA5}">
                      <a16:colId xmlns:a16="http://schemas.microsoft.com/office/drawing/2014/main" val="3958943911"/>
                    </a:ext>
                  </a:extLst>
                </a:gridCol>
              </a:tblGrid>
              <a:tr h="494463">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1800" dirty="0"/>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501526">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bg2">
                        <a:lumMod val="90000"/>
                      </a:schemeClr>
                    </a:solidFill>
                  </a:tcPr>
                </a:tc>
                <a:extLst>
                  <a:ext uri="{0D108BD9-81ED-4DB2-BD59-A6C34878D82A}">
                    <a16:rowId xmlns:a16="http://schemas.microsoft.com/office/drawing/2014/main" val="4196743834"/>
                  </a:ext>
                </a:extLst>
              </a:tr>
            </a:tbl>
          </a:graphicData>
        </a:graphic>
      </p:graphicFrame>
      <p:graphicFrame>
        <p:nvGraphicFramePr>
          <p:cNvPr id="114" name="Table 113">
            <a:extLst>
              <a:ext uri="{FF2B5EF4-FFF2-40B4-BE49-F238E27FC236}">
                <a16:creationId xmlns:a16="http://schemas.microsoft.com/office/drawing/2014/main" id="{3153A526-36DE-363F-8885-6C4EC2DD0E7E}"/>
              </a:ext>
            </a:extLst>
          </p:cNvPr>
          <p:cNvGraphicFramePr>
            <a:graphicFrameLocks noGrp="1"/>
          </p:cNvGraphicFramePr>
          <p:nvPr>
            <p:extLst>
              <p:ext uri="{D42A27DB-BD31-4B8C-83A1-F6EECF244321}">
                <p14:modId xmlns:p14="http://schemas.microsoft.com/office/powerpoint/2010/main" val="3115758083"/>
              </p:ext>
            </p:extLst>
          </p:nvPr>
        </p:nvGraphicFramePr>
        <p:xfrm>
          <a:off x="8934897" y="4151864"/>
          <a:ext cx="563890" cy="1003052"/>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474050"/>
                    </a:ext>
                  </a:extLst>
                </a:gridCol>
              </a:tblGrid>
              <a:tr h="501526">
                <a:tc>
                  <a:txBody>
                    <a:bodyPr/>
                    <a:lstStyle/>
                    <a:p>
                      <a:pPr algn="ct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algn="ctr"/>
                      <a:endParaRPr lang="en-US" sz="1700" dirty="0"/>
                    </a:p>
                  </a:txBody>
                  <a:tcPr marL="78990" marR="78990" marT="39495" marB="39495" anchor="ctr">
                    <a:noFill/>
                  </a:tcPr>
                </a:tc>
                <a:extLst>
                  <a:ext uri="{0D108BD9-81ED-4DB2-BD59-A6C34878D82A}">
                    <a16:rowId xmlns:a16="http://schemas.microsoft.com/office/drawing/2014/main" val="3889953784"/>
                  </a:ext>
                </a:extLst>
              </a:tr>
            </a:tbl>
          </a:graphicData>
        </a:graphic>
      </p:graphicFrame>
      <p:graphicFrame>
        <p:nvGraphicFramePr>
          <p:cNvPr id="115" name="Table 114">
            <a:extLst>
              <a:ext uri="{FF2B5EF4-FFF2-40B4-BE49-F238E27FC236}">
                <a16:creationId xmlns:a16="http://schemas.microsoft.com/office/drawing/2014/main" id="{066B76F5-BAA6-9C63-1945-7647A3290397}"/>
              </a:ext>
            </a:extLst>
          </p:cNvPr>
          <p:cNvGraphicFramePr>
            <a:graphicFrameLocks noGrp="1"/>
          </p:cNvGraphicFramePr>
          <p:nvPr>
            <p:extLst>
              <p:ext uri="{D42A27DB-BD31-4B8C-83A1-F6EECF244321}">
                <p14:modId xmlns:p14="http://schemas.microsoft.com/office/powerpoint/2010/main" val="2394042031"/>
              </p:ext>
            </p:extLst>
          </p:nvPr>
        </p:nvGraphicFramePr>
        <p:xfrm>
          <a:off x="9978209" y="4158927"/>
          <a:ext cx="563890" cy="1003052"/>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474050"/>
                    </a:ext>
                  </a:extLst>
                </a:gridCol>
              </a:tblGrid>
              <a:tr h="501526">
                <a:tc>
                  <a:txBody>
                    <a:bodyPr/>
                    <a:lstStyle/>
                    <a:p>
                      <a:pPr algn="ctr"/>
                      <a:endParaRPr lang="en-US" sz="17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051107446"/>
                  </a:ext>
                </a:extLst>
              </a:tr>
              <a:tr h="501526">
                <a:tc>
                  <a:txBody>
                    <a:bodyPr/>
                    <a:lstStyle/>
                    <a:p>
                      <a:pPr algn="ctr"/>
                      <a:endParaRPr lang="en-US" sz="17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9953784"/>
                  </a:ext>
                </a:extLst>
              </a:tr>
            </a:tbl>
          </a:graphicData>
        </a:graphic>
      </p:graphicFrame>
      <p:pic>
        <p:nvPicPr>
          <p:cNvPr id="120" name="Graphic 119">
            <a:extLst>
              <a:ext uri="{FF2B5EF4-FFF2-40B4-BE49-F238E27FC236}">
                <a16:creationId xmlns:a16="http://schemas.microsoft.com/office/drawing/2014/main" id="{DC9A8DFA-0828-BAAF-4274-351A91DA88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999" y="1179027"/>
            <a:ext cx="5010019" cy="5203860"/>
          </a:xfrm>
          <a:prstGeom prst="rect">
            <a:avLst/>
          </a:prstGeom>
        </p:spPr>
      </p:pic>
      <p:sp>
        <p:nvSpPr>
          <p:cNvPr id="121" name="Rectangle 120">
            <a:extLst>
              <a:ext uri="{FF2B5EF4-FFF2-40B4-BE49-F238E27FC236}">
                <a16:creationId xmlns:a16="http://schemas.microsoft.com/office/drawing/2014/main" id="{397A9B5F-B8B5-5805-B181-659D77D430E7}"/>
              </a:ext>
            </a:extLst>
          </p:cNvPr>
          <p:cNvSpPr/>
          <p:nvPr/>
        </p:nvSpPr>
        <p:spPr>
          <a:xfrm>
            <a:off x="5489732" y="1614445"/>
            <a:ext cx="3370764" cy="2212638"/>
          </a:xfrm>
          <a:prstGeom prst="rect">
            <a:avLst/>
          </a:prstGeom>
          <a:solidFill>
            <a:schemeClr val="bg2">
              <a:lumMod val="7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4" name="Table 123">
            <a:extLst>
              <a:ext uri="{FF2B5EF4-FFF2-40B4-BE49-F238E27FC236}">
                <a16:creationId xmlns:a16="http://schemas.microsoft.com/office/drawing/2014/main" id="{3D9E851E-0176-E0D4-FC91-4E91648F26FE}"/>
              </a:ext>
            </a:extLst>
          </p:cNvPr>
          <p:cNvGraphicFramePr>
            <a:graphicFrameLocks noGrp="1"/>
          </p:cNvGraphicFramePr>
          <p:nvPr>
            <p:extLst>
              <p:ext uri="{D42A27DB-BD31-4B8C-83A1-F6EECF244321}">
                <p14:modId xmlns:p14="http://schemas.microsoft.com/office/powerpoint/2010/main" val="4079112047"/>
              </p:ext>
            </p:extLst>
          </p:nvPr>
        </p:nvGraphicFramePr>
        <p:xfrm>
          <a:off x="10847572" y="365125"/>
          <a:ext cx="1191850" cy="5527752"/>
        </p:xfrm>
        <a:graphic>
          <a:graphicData uri="http://schemas.openxmlformats.org/drawingml/2006/table">
            <a:tbl>
              <a:tblPr firstRow="1" bandRow="1">
                <a:tableStyleId>{5940675A-B579-460E-94D1-54222C63F5DA}</a:tableStyleId>
              </a:tblPr>
              <a:tblGrid>
                <a:gridCol w="491143">
                  <a:extLst>
                    <a:ext uri="{9D8B030D-6E8A-4147-A177-3AD203B41FA5}">
                      <a16:colId xmlns:a16="http://schemas.microsoft.com/office/drawing/2014/main" val="275844074"/>
                    </a:ext>
                  </a:extLst>
                </a:gridCol>
                <a:gridCol w="700707">
                  <a:extLst>
                    <a:ext uri="{9D8B030D-6E8A-4147-A177-3AD203B41FA5}">
                      <a16:colId xmlns:a16="http://schemas.microsoft.com/office/drawing/2014/main" val="1971923880"/>
                    </a:ext>
                  </a:extLst>
                </a:gridCol>
              </a:tblGrid>
              <a:tr h="460646">
                <a:tc>
                  <a:txBody>
                    <a:bodyPr/>
                    <a:lstStyle/>
                    <a:p>
                      <a:pPr algn="ctr"/>
                      <a:r>
                        <a:rPr lang="en-US" sz="2000" b="1" dirty="0"/>
                        <a:t>x</a:t>
                      </a:r>
                    </a:p>
                  </a:txBody>
                  <a:tcPr>
                    <a:solidFill>
                      <a:schemeClr val="bg1">
                        <a:lumMod val="85000"/>
                      </a:schemeClr>
                    </a:solidFill>
                  </a:tcPr>
                </a:tc>
                <a:tc>
                  <a:txBody>
                    <a:bodyPr/>
                    <a:lstStyle/>
                    <a:p>
                      <a:pPr algn="ctr"/>
                      <a:r>
                        <a:rPr lang="el-GR" sz="2000" b="1" dirty="0"/>
                        <a:t>σ</a:t>
                      </a:r>
                      <a:r>
                        <a:rPr lang="en-US" sz="2000" b="1" dirty="0"/>
                        <a:t>(x)</a:t>
                      </a:r>
                    </a:p>
                  </a:txBody>
                  <a:tcPr>
                    <a:solidFill>
                      <a:schemeClr val="bg1">
                        <a:lumMod val="85000"/>
                      </a:schemeClr>
                    </a:solidFill>
                  </a:tcPr>
                </a:tc>
                <a:extLst>
                  <a:ext uri="{0D108BD9-81ED-4DB2-BD59-A6C34878D82A}">
                    <a16:rowId xmlns:a16="http://schemas.microsoft.com/office/drawing/2014/main" val="1724809105"/>
                  </a:ext>
                </a:extLst>
              </a:tr>
              <a:tr h="460646">
                <a:tc>
                  <a:txBody>
                    <a:bodyPr/>
                    <a:lstStyle/>
                    <a:p>
                      <a:r>
                        <a:rPr lang="en-US"/>
                        <a:t>-5</a:t>
                      </a:r>
                    </a:p>
                  </a:txBody>
                  <a:tcPr/>
                </a:tc>
                <a:tc>
                  <a:txBody>
                    <a:bodyPr/>
                    <a:lstStyle/>
                    <a:p>
                      <a:pPr algn="ctr"/>
                      <a:r>
                        <a:rPr lang="en-US"/>
                        <a:t>~0</a:t>
                      </a:r>
                    </a:p>
                  </a:txBody>
                  <a:tcPr/>
                </a:tc>
                <a:extLst>
                  <a:ext uri="{0D108BD9-81ED-4DB2-BD59-A6C34878D82A}">
                    <a16:rowId xmlns:a16="http://schemas.microsoft.com/office/drawing/2014/main" val="381710916"/>
                  </a:ext>
                </a:extLst>
              </a:tr>
              <a:tr h="460646">
                <a:tc>
                  <a:txBody>
                    <a:bodyPr/>
                    <a:lstStyle/>
                    <a:p>
                      <a:r>
                        <a:rPr lang="en-US"/>
                        <a:t>-4</a:t>
                      </a:r>
                    </a:p>
                  </a:txBody>
                  <a:tcPr/>
                </a:tc>
                <a:tc>
                  <a:txBody>
                    <a:bodyPr/>
                    <a:lstStyle/>
                    <a:p>
                      <a:pPr algn="ctr"/>
                      <a:r>
                        <a:rPr lang="en-US"/>
                        <a:t>0.02</a:t>
                      </a:r>
                    </a:p>
                  </a:txBody>
                  <a:tcPr/>
                </a:tc>
                <a:extLst>
                  <a:ext uri="{0D108BD9-81ED-4DB2-BD59-A6C34878D82A}">
                    <a16:rowId xmlns:a16="http://schemas.microsoft.com/office/drawing/2014/main" val="3486283540"/>
                  </a:ext>
                </a:extLst>
              </a:tr>
              <a:tr h="460646">
                <a:tc>
                  <a:txBody>
                    <a:bodyPr/>
                    <a:lstStyle/>
                    <a:p>
                      <a:r>
                        <a:rPr lang="en-US"/>
                        <a:t>-3</a:t>
                      </a:r>
                    </a:p>
                  </a:txBody>
                  <a:tcPr/>
                </a:tc>
                <a:tc>
                  <a:txBody>
                    <a:bodyPr/>
                    <a:lstStyle/>
                    <a:p>
                      <a:pPr algn="ctr"/>
                      <a:r>
                        <a:rPr lang="en-US"/>
                        <a:t>0.05</a:t>
                      </a:r>
                    </a:p>
                  </a:txBody>
                  <a:tcPr/>
                </a:tc>
                <a:extLst>
                  <a:ext uri="{0D108BD9-81ED-4DB2-BD59-A6C34878D82A}">
                    <a16:rowId xmlns:a16="http://schemas.microsoft.com/office/drawing/2014/main" val="3253357349"/>
                  </a:ext>
                </a:extLst>
              </a:tr>
              <a:tr h="460646">
                <a:tc>
                  <a:txBody>
                    <a:bodyPr/>
                    <a:lstStyle/>
                    <a:p>
                      <a:r>
                        <a:rPr lang="en-US"/>
                        <a:t>-2</a:t>
                      </a:r>
                    </a:p>
                  </a:txBody>
                  <a:tcPr/>
                </a:tc>
                <a:tc>
                  <a:txBody>
                    <a:bodyPr/>
                    <a:lstStyle/>
                    <a:p>
                      <a:pPr algn="ctr"/>
                      <a:r>
                        <a:rPr lang="en-US"/>
                        <a:t>0.12</a:t>
                      </a:r>
                    </a:p>
                  </a:txBody>
                  <a:tcPr/>
                </a:tc>
                <a:extLst>
                  <a:ext uri="{0D108BD9-81ED-4DB2-BD59-A6C34878D82A}">
                    <a16:rowId xmlns:a16="http://schemas.microsoft.com/office/drawing/2014/main" val="4274817886"/>
                  </a:ext>
                </a:extLst>
              </a:tr>
              <a:tr h="460646">
                <a:tc>
                  <a:txBody>
                    <a:bodyPr/>
                    <a:lstStyle/>
                    <a:p>
                      <a:r>
                        <a:rPr lang="en-US"/>
                        <a:t>-1</a:t>
                      </a:r>
                    </a:p>
                  </a:txBody>
                  <a:tcPr/>
                </a:tc>
                <a:tc>
                  <a:txBody>
                    <a:bodyPr/>
                    <a:lstStyle/>
                    <a:p>
                      <a:pPr algn="ctr"/>
                      <a:r>
                        <a:rPr lang="en-US"/>
                        <a:t>0.27</a:t>
                      </a:r>
                    </a:p>
                  </a:txBody>
                  <a:tcPr/>
                </a:tc>
                <a:extLst>
                  <a:ext uri="{0D108BD9-81ED-4DB2-BD59-A6C34878D82A}">
                    <a16:rowId xmlns:a16="http://schemas.microsoft.com/office/drawing/2014/main" val="2211080743"/>
                  </a:ext>
                </a:extLst>
              </a:tr>
              <a:tr h="460646">
                <a:tc>
                  <a:txBody>
                    <a:bodyPr/>
                    <a:lstStyle/>
                    <a:p>
                      <a:r>
                        <a:rPr lang="en-US"/>
                        <a:t>0</a:t>
                      </a:r>
                    </a:p>
                  </a:txBody>
                  <a:tcPr/>
                </a:tc>
                <a:tc>
                  <a:txBody>
                    <a:bodyPr/>
                    <a:lstStyle/>
                    <a:p>
                      <a:pPr algn="ctr"/>
                      <a:r>
                        <a:rPr lang="en-US"/>
                        <a:t>0.5</a:t>
                      </a:r>
                    </a:p>
                  </a:txBody>
                  <a:tcPr/>
                </a:tc>
                <a:extLst>
                  <a:ext uri="{0D108BD9-81ED-4DB2-BD59-A6C34878D82A}">
                    <a16:rowId xmlns:a16="http://schemas.microsoft.com/office/drawing/2014/main" val="440319818"/>
                  </a:ext>
                </a:extLst>
              </a:tr>
              <a:tr h="460646">
                <a:tc>
                  <a:txBody>
                    <a:bodyPr/>
                    <a:lstStyle/>
                    <a:p>
                      <a:r>
                        <a:rPr lang="en-US"/>
                        <a:t>1</a:t>
                      </a:r>
                    </a:p>
                  </a:txBody>
                  <a:tcPr/>
                </a:tc>
                <a:tc>
                  <a:txBody>
                    <a:bodyPr/>
                    <a:lstStyle/>
                    <a:p>
                      <a:pPr algn="ctr"/>
                      <a:r>
                        <a:rPr lang="en-US"/>
                        <a:t>0.73</a:t>
                      </a:r>
                    </a:p>
                  </a:txBody>
                  <a:tcPr/>
                </a:tc>
                <a:extLst>
                  <a:ext uri="{0D108BD9-81ED-4DB2-BD59-A6C34878D82A}">
                    <a16:rowId xmlns:a16="http://schemas.microsoft.com/office/drawing/2014/main" val="3335825640"/>
                  </a:ext>
                </a:extLst>
              </a:tr>
              <a:tr h="460646">
                <a:tc>
                  <a:txBody>
                    <a:bodyPr/>
                    <a:lstStyle/>
                    <a:p>
                      <a:r>
                        <a:rPr lang="en-US"/>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0.88</a:t>
                      </a:r>
                    </a:p>
                  </a:txBody>
                  <a:tcPr/>
                </a:tc>
                <a:extLst>
                  <a:ext uri="{0D108BD9-81ED-4DB2-BD59-A6C34878D82A}">
                    <a16:rowId xmlns:a16="http://schemas.microsoft.com/office/drawing/2014/main" val="3091089086"/>
                  </a:ext>
                </a:extLst>
              </a:tr>
              <a:tr h="460646">
                <a:tc>
                  <a:txBody>
                    <a:bodyPr/>
                    <a:lstStyle/>
                    <a:p>
                      <a:r>
                        <a:rPr lang="en-US"/>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0.95</a:t>
                      </a:r>
                    </a:p>
                  </a:txBody>
                  <a:tcPr/>
                </a:tc>
                <a:extLst>
                  <a:ext uri="{0D108BD9-81ED-4DB2-BD59-A6C34878D82A}">
                    <a16:rowId xmlns:a16="http://schemas.microsoft.com/office/drawing/2014/main" val="1116687156"/>
                  </a:ext>
                </a:extLst>
              </a:tr>
              <a:tr h="460646">
                <a:tc>
                  <a:txBody>
                    <a:bodyPr/>
                    <a:lstStyle/>
                    <a:p>
                      <a:r>
                        <a:rPr lang="en-US"/>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0.98</a:t>
                      </a:r>
                    </a:p>
                  </a:txBody>
                  <a:tcPr/>
                </a:tc>
                <a:extLst>
                  <a:ext uri="{0D108BD9-81ED-4DB2-BD59-A6C34878D82A}">
                    <a16:rowId xmlns:a16="http://schemas.microsoft.com/office/drawing/2014/main" val="3354135502"/>
                  </a:ext>
                </a:extLst>
              </a:tr>
              <a:tr h="460646">
                <a:tc>
                  <a:txBody>
                    <a:bodyPr/>
                    <a:lstStyle/>
                    <a:p>
                      <a:r>
                        <a:rPr lang="en-US"/>
                        <a:t>5</a:t>
                      </a:r>
                    </a:p>
                  </a:txBody>
                  <a:tcPr/>
                </a:tc>
                <a:tc>
                  <a:txBody>
                    <a:bodyPr/>
                    <a:lstStyle/>
                    <a:p>
                      <a:pPr algn="ctr"/>
                      <a:r>
                        <a:rPr lang="en-US" dirty="0"/>
                        <a:t>~1</a:t>
                      </a:r>
                    </a:p>
                  </a:txBody>
                  <a:tcPr/>
                </a:tc>
                <a:extLst>
                  <a:ext uri="{0D108BD9-81ED-4DB2-BD59-A6C34878D82A}">
                    <a16:rowId xmlns:a16="http://schemas.microsoft.com/office/drawing/2014/main" val="3557428203"/>
                  </a:ext>
                </a:extLst>
              </a:tr>
            </a:tbl>
          </a:graphicData>
        </a:graphic>
      </p:graphicFrame>
    </p:spTree>
    <p:extLst>
      <p:ext uri="{BB962C8B-B14F-4D97-AF65-F5344CB8AC3E}">
        <p14:creationId xmlns:p14="http://schemas.microsoft.com/office/powerpoint/2010/main" val="2902776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559DE-B05D-EAE9-4765-EE246C6DD7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C9FA0-245B-48CC-25A9-9976D13B778A}"/>
              </a:ext>
            </a:extLst>
          </p:cNvPr>
          <p:cNvSpPr>
            <a:spLocks noGrp="1"/>
          </p:cNvSpPr>
          <p:nvPr>
            <p:ph type="title"/>
          </p:nvPr>
        </p:nvSpPr>
        <p:spPr/>
        <p:txBody>
          <a:bodyPr>
            <a:normAutofit fontScale="90000"/>
          </a:bodyPr>
          <a:lstStyle/>
          <a:p>
            <a:r>
              <a:rPr lang="en-US" dirty="0"/>
              <a:t>Calculate ReLU</a:t>
            </a:r>
          </a:p>
        </p:txBody>
      </p:sp>
      <p:sp>
        <p:nvSpPr>
          <p:cNvPr id="3" name="Slide Number Placeholder 2">
            <a:extLst>
              <a:ext uri="{FF2B5EF4-FFF2-40B4-BE49-F238E27FC236}">
                <a16:creationId xmlns:a16="http://schemas.microsoft.com/office/drawing/2014/main" id="{94DE3391-6918-8646-F8FE-B2E0FAD6C00D}"/>
              </a:ext>
            </a:extLst>
          </p:cNvPr>
          <p:cNvSpPr>
            <a:spLocks noGrp="1"/>
          </p:cNvSpPr>
          <p:nvPr>
            <p:ph type="sldNum" sz="quarter" idx="12"/>
          </p:nvPr>
        </p:nvSpPr>
        <p:spPr/>
        <p:txBody>
          <a:bodyPr/>
          <a:lstStyle/>
          <a:p>
            <a:fld id="{FE7F0537-2BCE-514C-8EA0-7A0C12589E62}" type="slidenum">
              <a:rPr lang="en-US" smtClean="0"/>
              <a:t>15</a:t>
            </a:fld>
            <a:endParaRPr lang="en-US"/>
          </a:p>
        </p:txBody>
      </p:sp>
      <p:graphicFrame>
        <p:nvGraphicFramePr>
          <p:cNvPr id="11" name="Table 10">
            <a:extLst>
              <a:ext uri="{FF2B5EF4-FFF2-40B4-BE49-F238E27FC236}">
                <a16:creationId xmlns:a16="http://schemas.microsoft.com/office/drawing/2014/main" id="{331EBCB3-99F0-24B6-0D4B-8B28E86B6530}"/>
              </a:ext>
            </a:extLst>
          </p:cNvPr>
          <p:cNvGraphicFramePr>
            <a:graphicFrameLocks noGrp="1"/>
          </p:cNvGraphicFramePr>
          <p:nvPr>
            <p:extLst>
              <p:ext uri="{D42A27DB-BD31-4B8C-83A1-F6EECF244321}">
                <p14:modId xmlns:p14="http://schemas.microsoft.com/office/powerpoint/2010/main" val="2852104067"/>
              </p:ext>
            </p:extLst>
          </p:nvPr>
        </p:nvGraphicFramePr>
        <p:xfrm>
          <a:off x="1730782" y="1548619"/>
          <a:ext cx="563890" cy="4005145"/>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r>
                        <a:rPr lang="en-US" sz="2400" dirty="0"/>
                        <a:t>1</a:t>
                      </a:r>
                    </a:p>
                  </a:txBody>
                  <a:tcPr marL="78990" marR="78990" marT="39495" marB="39495" anchor="ctr"/>
                </a:tc>
                <a:extLst>
                  <a:ext uri="{0D108BD9-81ED-4DB2-BD59-A6C34878D82A}">
                    <a16:rowId xmlns:a16="http://schemas.microsoft.com/office/drawing/2014/main" val="241521190"/>
                  </a:ext>
                </a:extLst>
              </a:tr>
              <a:tr h="501526">
                <a:tc>
                  <a:txBody>
                    <a:bodyPr/>
                    <a:lstStyle/>
                    <a:p>
                      <a:pPr algn="ctr"/>
                      <a:r>
                        <a:rPr lang="en-US" sz="2400" dirty="0"/>
                        <a:t>-1</a:t>
                      </a:r>
                    </a:p>
                  </a:txBody>
                  <a:tcPr marL="78990" marR="78990" marT="39495" marB="39495" anchor="ctr"/>
                </a:tc>
                <a:extLst>
                  <a:ext uri="{0D108BD9-81ED-4DB2-BD59-A6C34878D82A}">
                    <a16:rowId xmlns:a16="http://schemas.microsoft.com/office/drawing/2014/main" val="3245397230"/>
                  </a:ext>
                </a:extLst>
              </a:tr>
              <a:tr h="501526">
                <a:tc>
                  <a:txBody>
                    <a:bodyPr/>
                    <a:lstStyle/>
                    <a:p>
                      <a:pPr algn="ctr"/>
                      <a:r>
                        <a:rPr lang="en-US" sz="2400" dirty="0"/>
                        <a:t>3</a:t>
                      </a:r>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r>
                        <a:rPr lang="en-US" sz="2400" dirty="0"/>
                        <a:t>-4</a:t>
                      </a:r>
                    </a:p>
                  </a:txBody>
                  <a:tcPr marL="78990" marR="78990" marT="39495" marB="39495" anchor="ctr">
                    <a:noFill/>
                  </a:tcPr>
                </a:tc>
                <a:extLst>
                  <a:ext uri="{0D108BD9-81ED-4DB2-BD59-A6C34878D82A}">
                    <a16:rowId xmlns:a16="http://schemas.microsoft.com/office/drawing/2014/main" val="2452842196"/>
                  </a:ext>
                </a:extLst>
              </a:tr>
              <a:tr h="501526">
                <a:tc>
                  <a:txBody>
                    <a:bodyPr/>
                    <a:lstStyle/>
                    <a:p>
                      <a:pPr algn="ctr"/>
                      <a:r>
                        <a:rPr lang="en-US" sz="2400" dirty="0"/>
                        <a:t>2</a:t>
                      </a:r>
                    </a:p>
                  </a:txBody>
                  <a:tcPr marL="78990" marR="78990" marT="39495" marB="39495" anchor="ctr">
                    <a:noFill/>
                  </a:tcPr>
                </a:tc>
                <a:extLst>
                  <a:ext uri="{0D108BD9-81ED-4DB2-BD59-A6C34878D82A}">
                    <a16:rowId xmlns:a16="http://schemas.microsoft.com/office/drawing/2014/main" val="600612906"/>
                  </a:ext>
                </a:extLst>
              </a:tr>
              <a:tr h="501526">
                <a:tc>
                  <a:txBody>
                    <a:bodyPr/>
                    <a:lstStyle/>
                    <a:p>
                      <a:pPr algn="ctr"/>
                      <a:r>
                        <a:rPr lang="en-US" sz="2400" dirty="0"/>
                        <a:t>-1</a:t>
                      </a:r>
                    </a:p>
                  </a:txBody>
                  <a:tcPr marL="78990" marR="78990" marT="39495" marB="39495" anchor="ctr">
                    <a:noFill/>
                  </a:tcPr>
                </a:tc>
                <a:extLst>
                  <a:ext uri="{0D108BD9-81ED-4DB2-BD59-A6C34878D82A}">
                    <a16:rowId xmlns:a16="http://schemas.microsoft.com/office/drawing/2014/main" val="1979824977"/>
                  </a:ext>
                </a:extLst>
              </a:tr>
              <a:tr h="501526">
                <a:tc>
                  <a:txBody>
                    <a:bodyPr/>
                    <a:lstStyle/>
                    <a:p>
                      <a:pPr algn="ctr"/>
                      <a:r>
                        <a:rPr lang="en-US" sz="2400" dirty="0"/>
                        <a:t>5</a:t>
                      </a:r>
                    </a:p>
                  </a:txBody>
                  <a:tcPr marL="78990" marR="78990" marT="39495" marB="39495" anchor="ctr">
                    <a:noFill/>
                  </a:tcPr>
                </a:tc>
                <a:extLst>
                  <a:ext uri="{0D108BD9-81ED-4DB2-BD59-A6C34878D82A}">
                    <a16:rowId xmlns:a16="http://schemas.microsoft.com/office/drawing/2014/main" val="2259604087"/>
                  </a:ext>
                </a:extLst>
              </a:tr>
              <a:tr h="501526">
                <a:tc>
                  <a:txBody>
                    <a:bodyPr/>
                    <a:lstStyle/>
                    <a:p>
                      <a:pPr algn="ctr"/>
                      <a:r>
                        <a:rPr lang="en-US" sz="2400" dirty="0"/>
                        <a:t>0</a:t>
                      </a:r>
                    </a:p>
                  </a:txBody>
                  <a:tcPr marL="78990" marR="78990" marT="39495" marB="39495" anchor="ctr">
                    <a:noFill/>
                  </a:tcPr>
                </a:tc>
                <a:extLst>
                  <a:ext uri="{0D108BD9-81ED-4DB2-BD59-A6C34878D82A}">
                    <a16:rowId xmlns:a16="http://schemas.microsoft.com/office/drawing/2014/main" val="3157584487"/>
                  </a:ext>
                </a:extLst>
              </a:tr>
            </a:tbl>
          </a:graphicData>
        </a:graphic>
      </p:graphicFrame>
      <p:graphicFrame>
        <p:nvGraphicFramePr>
          <p:cNvPr id="12" name="Table 11">
            <a:extLst>
              <a:ext uri="{FF2B5EF4-FFF2-40B4-BE49-F238E27FC236}">
                <a16:creationId xmlns:a16="http://schemas.microsoft.com/office/drawing/2014/main" id="{AC68DDC1-8EBA-757C-2D5A-9488B8E63EA6}"/>
              </a:ext>
            </a:extLst>
          </p:cNvPr>
          <p:cNvGraphicFramePr>
            <a:graphicFrameLocks noGrp="1"/>
          </p:cNvGraphicFramePr>
          <p:nvPr>
            <p:extLst>
              <p:ext uri="{D42A27DB-BD31-4B8C-83A1-F6EECF244321}">
                <p14:modId xmlns:p14="http://schemas.microsoft.com/office/powerpoint/2010/main" val="2598571084"/>
              </p:ext>
            </p:extLst>
          </p:nvPr>
        </p:nvGraphicFramePr>
        <p:xfrm>
          <a:off x="2886683" y="1548619"/>
          <a:ext cx="563890" cy="4005145"/>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986644916"/>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397653978"/>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1703899"/>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246351893"/>
                  </a:ext>
                </a:extLst>
              </a:tr>
            </a:tbl>
          </a:graphicData>
        </a:graphic>
      </p:graphicFrame>
      <p:sp>
        <p:nvSpPr>
          <p:cNvPr id="13" name="TextBox 12">
            <a:extLst>
              <a:ext uri="{FF2B5EF4-FFF2-40B4-BE49-F238E27FC236}">
                <a16:creationId xmlns:a16="http://schemas.microsoft.com/office/drawing/2014/main" id="{FCB8D460-0D76-7595-AA68-08F00CB4EFAF}"/>
              </a:ext>
            </a:extLst>
          </p:cNvPr>
          <p:cNvSpPr txBox="1"/>
          <p:nvPr/>
        </p:nvSpPr>
        <p:spPr>
          <a:xfrm>
            <a:off x="2250350" y="2081084"/>
            <a:ext cx="661400" cy="369332"/>
          </a:xfrm>
          <a:prstGeom prst="rect">
            <a:avLst/>
          </a:prstGeom>
          <a:noFill/>
        </p:spPr>
        <p:txBody>
          <a:bodyPr wrap="square" rtlCol="0">
            <a:spAutoFit/>
          </a:bodyPr>
          <a:lstStyle/>
          <a:p>
            <a:r>
              <a:rPr lang="en-US" dirty="0"/>
              <a:t>ReLU</a:t>
            </a:r>
          </a:p>
        </p:txBody>
      </p:sp>
      <p:sp>
        <p:nvSpPr>
          <p:cNvPr id="55" name="TextBox 54">
            <a:extLst>
              <a:ext uri="{FF2B5EF4-FFF2-40B4-BE49-F238E27FC236}">
                <a16:creationId xmlns:a16="http://schemas.microsoft.com/office/drawing/2014/main" id="{49D8C569-83DF-E727-5966-FBDD160E232B}"/>
              </a:ext>
            </a:extLst>
          </p:cNvPr>
          <p:cNvSpPr txBox="1"/>
          <p:nvPr/>
        </p:nvSpPr>
        <p:spPr>
          <a:xfrm>
            <a:off x="2404431" y="2450416"/>
            <a:ext cx="319305" cy="461665"/>
          </a:xfrm>
          <a:prstGeom prst="rect">
            <a:avLst/>
          </a:prstGeom>
          <a:noFill/>
        </p:spPr>
        <p:txBody>
          <a:bodyPr wrap="square">
            <a:spAutoFit/>
          </a:bodyPr>
          <a:lstStyle/>
          <a:p>
            <a:r>
              <a:rPr lang="en-US" sz="2400" b="0" i="0" dirty="0">
                <a:solidFill>
                  <a:srgbClr val="374151"/>
                </a:solidFill>
                <a:effectLst/>
                <a:latin typeface="Söhne"/>
              </a:rPr>
              <a:t>≈ </a:t>
            </a:r>
            <a:endParaRPr lang="en-US" sz="2400" dirty="0"/>
          </a:p>
        </p:txBody>
      </p:sp>
      <p:sp>
        <p:nvSpPr>
          <p:cNvPr id="126" name="TextBox 125">
            <a:extLst>
              <a:ext uri="{FF2B5EF4-FFF2-40B4-BE49-F238E27FC236}">
                <a16:creationId xmlns:a16="http://schemas.microsoft.com/office/drawing/2014/main" id="{24F2C8D2-E286-1B6C-1EB4-257E271B9924}"/>
              </a:ext>
            </a:extLst>
          </p:cNvPr>
          <p:cNvSpPr txBox="1"/>
          <p:nvPr/>
        </p:nvSpPr>
        <p:spPr>
          <a:xfrm>
            <a:off x="3556598" y="161444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a:solidFill>
                  <a:srgbClr val="373637"/>
                </a:solidFill>
                <a:latin typeface="Source Sans Pro" panose="020B0503030403020204" pitchFamily="34" charset="0"/>
              </a:rPr>
              <a:t>a </a:t>
            </a:r>
            <a:endParaRPr lang="en-US"/>
          </a:p>
        </p:txBody>
      </p:sp>
      <p:sp>
        <p:nvSpPr>
          <p:cNvPr id="127" name="TextBox 126">
            <a:extLst>
              <a:ext uri="{FF2B5EF4-FFF2-40B4-BE49-F238E27FC236}">
                <a16:creationId xmlns:a16="http://schemas.microsoft.com/office/drawing/2014/main" id="{EA364660-3816-DE57-16A1-055A99CED6C6}"/>
              </a:ext>
            </a:extLst>
          </p:cNvPr>
          <p:cNvSpPr txBox="1"/>
          <p:nvPr/>
        </p:nvSpPr>
        <p:spPr>
          <a:xfrm>
            <a:off x="3556598" y="2133186"/>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 </a:t>
            </a:r>
            <a:endParaRPr lang="en-US" dirty="0"/>
          </a:p>
        </p:txBody>
      </p:sp>
      <p:sp>
        <p:nvSpPr>
          <p:cNvPr id="128" name="TextBox 127">
            <a:extLst>
              <a:ext uri="{FF2B5EF4-FFF2-40B4-BE49-F238E27FC236}">
                <a16:creationId xmlns:a16="http://schemas.microsoft.com/office/drawing/2014/main" id="{D36F1CF9-029A-C625-7890-CB6A8F56EC31}"/>
              </a:ext>
            </a:extLst>
          </p:cNvPr>
          <p:cNvSpPr txBox="1"/>
          <p:nvPr/>
        </p:nvSpPr>
        <p:spPr>
          <a:xfrm>
            <a:off x="3556598" y="2606946"/>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 </a:t>
            </a:r>
            <a:endParaRPr lang="en-US" dirty="0"/>
          </a:p>
        </p:txBody>
      </p:sp>
      <p:sp>
        <p:nvSpPr>
          <p:cNvPr id="129" name="TextBox 128">
            <a:extLst>
              <a:ext uri="{FF2B5EF4-FFF2-40B4-BE49-F238E27FC236}">
                <a16:creationId xmlns:a16="http://schemas.microsoft.com/office/drawing/2014/main" id="{A57D8D1E-A0DB-AE18-1560-C235960E8A39}"/>
              </a:ext>
            </a:extLst>
          </p:cNvPr>
          <p:cNvSpPr txBox="1"/>
          <p:nvPr/>
        </p:nvSpPr>
        <p:spPr>
          <a:xfrm>
            <a:off x="3556598" y="308648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d </a:t>
            </a:r>
            <a:endParaRPr lang="en-US" dirty="0"/>
          </a:p>
        </p:txBody>
      </p:sp>
      <p:sp>
        <p:nvSpPr>
          <p:cNvPr id="130" name="TextBox 129">
            <a:extLst>
              <a:ext uri="{FF2B5EF4-FFF2-40B4-BE49-F238E27FC236}">
                <a16:creationId xmlns:a16="http://schemas.microsoft.com/office/drawing/2014/main" id="{D93C4212-D7E7-D783-A2DF-EFA05EE5A0D1}"/>
              </a:ext>
            </a:extLst>
          </p:cNvPr>
          <p:cNvSpPr txBox="1"/>
          <p:nvPr/>
        </p:nvSpPr>
        <p:spPr>
          <a:xfrm>
            <a:off x="1431000" y="5971752"/>
            <a:ext cx="2911366"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a+b+c+d</a:t>
            </a:r>
            <a:r>
              <a:rPr lang="en-US" dirty="0">
                <a:solidFill>
                  <a:srgbClr val="373637"/>
                </a:solidFill>
                <a:latin typeface="Source Sans Pro" panose="020B0503030403020204" pitchFamily="34" charset="0"/>
              </a:rPr>
              <a:t>=4; </a:t>
            </a:r>
            <a:r>
              <a:rPr lang="en-US" dirty="0" err="1">
                <a:solidFill>
                  <a:srgbClr val="373637"/>
                </a:solidFill>
                <a:latin typeface="Source Sans Pro" panose="020B0503030403020204" pitchFamily="34" charset="0"/>
              </a:rPr>
              <a:t>e+f+g+h</a:t>
            </a:r>
            <a:r>
              <a:rPr lang="en-US" dirty="0">
                <a:solidFill>
                  <a:srgbClr val="373637"/>
                </a:solidFill>
                <a:latin typeface="Source Sans Pro" panose="020B0503030403020204" pitchFamily="34" charset="0"/>
              </a:rPr>
              <a:t>=7 </a:t>
            </a:r>
            <a:endParaRPr lang="el-GR" b="0" i="0" dirty="0">
              <a:solidFill>
                <a:srgbClr val="373637"/>
              </a:solidFill>
              <a:effectLst/>
              <a:latin typeface="Source Sans Pro" panose="020B0503030403020204" pitchFamily="34" charset="0"/>
            </a:endParaRPr>
          </a:p>
        </p:txBody>
      </p:sp>
      <p:sp>
        <p:nvSpPr>
          <p:cNvPr id="21" name="TextBox 20">
            <a:extLst>
              <a:ext uri="{FF2B5EF4-FFF2-40B4-BE49-F238E27FC236}">
                <a16:creationId xmlns:a16="http://schemas.microsoft.com/office/drawing/2014/main" id="{7B20076D-D39F-909F-7F2B-EEFC488CB2AC}"/>
              </a:ext>
            </a:extLst>
          </p:cNvPr>
          <p:cNvSpPr txBox="1"/>
          <p:nvPr/>
        </p:nvSpPr>
        <p:spPr>
          <a:xfrm>
            <a:off x="3556598" y="3615714"/>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e </a:t>
            </a:r>
            <a:endParaRPr lang="en-US" dirty="0"/>
          </a:p>
        </p:txBody>
      </p:sp>
      <p:sp>
        <p:nvSpPr>
          <p:cNvPr id="22" name="TextBox 21">
            <a:extLst>
              <a:ext uri="{FF2B5EF4-FFF2-40B4-BE49-F238E27FC236}">
                <a16:creationId xmlns:a16="http://schemas.microsoft.com/office/drawing/2014/main" id="{9718BDB0-F008-C62B-DC21-4F64F6D808EB}"/>
              </a:ext>
            </a:extLst>
          </p:cNvPr>
          <p:cNvSpPr txBox="1"/>
          <p:nvPr/>
        </p:nvSpPr>
        <p:spPr>
          <a:xfrm>
            <a:off x="3556598" y="413446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f </a:t>
            </a:r>
            <a:endParaRPr lang="en-US" dirty="0"/>
          </a:p>
        </p:txBody>
      </p:sp>
      <p:sp>
        <p:nvSpPr>
          <p:cNvPr id="23" name="TextBox 22">
            <a:extLst>
              <a:ext uri="{FF2B5EF4-FFF2-40B4-BE49-F238E27FC236}">
                <a16:creationId xmlns:a16="http://schemas.microsoft.com/office/drawing/2014/main" id="{B369790C-0572-87B1-E77E-CFB33243E09A}"/>
              </a:ext>
            </a:extLst>
          </p:cNvPr>
          <p:cNvSpPr txBox="1"/>
          <p:nvPr/>
        </p:nvSpPr>
        <p:spPr>
          <a:xfrm>
            <a:off x="3556598" y="460822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g </a:t>
            </a:r>
            <a:endParaRPr lang="en-US" dirty="0"/>
          </a:p>
        </p:txBody>
      </p:sp>
      <p:sp>
        <p:nvSpPr>
          <p:cNvPr id="24" name="TextBox 23">
            <a:extLst>
              <a:ext uri="{FF2B5EF4-FFF2-40B4-BE49-F238E27FC236}">
                <a16:creationId xmlns:a16="http://schemas.microsoft.com/office/drawing/2014/main" id="{18D396BB-C5DA-1562-0843-D1D9092F8FDF}"/>
              </a:ext>
            </a:extLst>
          </p:cNvPr>
          <p:cNvSpPr txBox="1"/>
          <p:nvPr/>
        </p:nvSpPr>
        <p:spPr>
          <a:xfrm>
            <a:off x="3556598" y="5087754"/>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h </a:t>
            </a:r>
            <a:endParaRPr lang="en-US" dirty="0"/>
          </a:p>
        </p:txBody>
      </p:sp>
    </p:spTree>
    <p:extLst>
      <p:ext uri="{BB962C8B-B14F-4D97-AF65-F5344CB8AC3E}">
        <p14:creationId xmlns:p14="http://schemas.microsoft.com/office/powerpoint/2010/main" val="320375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0AA0D-9401-85F4-1690-A58D1999A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4B183-4D10-DA46-2086-2A5CCB87DCBB}"/>
              </a:ext>
            </a:extLst>
          </p:cNvPr>
          <p:cNvSpPr>
            <a:spLocks noGrp="1"/>
          </p:cNvSpPr>
          <p:nvPr>
            <p:ph type="title"/>
          </p:nvPr>
        </p:nvSpPr>
        <p:spPr/>
        <p:txBody>
          <a:bodyPr>
            <a:normAutofit fontScale="90000"/>
          </a:bodyPr>
          <a:lstStyle/>
          <a:p>
            <a:r>
              <a:rPr lang="en-US" dirty="0"/>
              <a:t>Calculate a Linear Layer + ReLU</a:t>
            </a:r>
          </a:p>
        </p:txBody>
      </p:sp>
      <p:sp>
        <p:nvSpPr>
          <p:cNvPr id="3" name="Slide Number Placeholder 2">
            <a:extLst>
              <a:ext uri="{FF2B5EF4-FFF2-40B4-BE49-F238E27FC236}">
                <a16:creationId xmlns:a16="http://schemas.microsoft.com/office/drawing/2014/main" id="{33A6D85E-D30E-8137-1F9D-B0D8CBB9804E}"/>
              </a:ext>
            </a:extLst>
          </p:cNvPr>
          <p:cNvSpPr>
            <a:spLocks noGrp="1"/>
          </p:cNvSpPr>
          <p:nvPr>
            <p:ph type="sldNum" sz="quarter" idx="12"/>
          </p:nvPr>
        </p:nvSpPr>
        <p:spPr/>
        <p:txBody>
          <a:bodyPr/>
          <a:lstStyle/>
          <a:p>
            <a:fld id="{FE7F0537-2BCE-514C-8EA0-7A0C12589E62}" type="slidenum">
              <a:rPr lang="en-US" smtClean="0"/>
              <a:t>16</a:t>
            </a:fld>
            <a:endParaRPr lang="en-US"/>
          </a:p>
        </p:txBody>
      </p:sp>
      <p:graphicFrame>
        <p:nvGraphicFramePr>
          <p:cNvPr id="9" name="Table 8">
            <a:extLst>
              <a:ext uri="{FF2B5EF4-FFF2-40B4-BE49-F238E27FC236}">
                <a16:creationId xmlns:a16="http://schemas.microsoft.com/office/drawing/2014/main" id="{CD05E504-C140-794F-5014-8D069BB66C99}"/>
              </a:ext>
            </a:extLst>
          </p:cNvPr>
          <p:cNvGraphicFramePr>
            <a:graphicFrameLocks noGrp="1"/>
          </p:cNvGraphicFramePr>
          <p:nvPr>
            <p:extLst>
              <p:ext uri="{D42A27DB-BD31-4B8C-83A1-F6EECF244321}">
                <p14:modId xmlns:p14="http://schemas.microsoft.com/office/powerpoint/2010/main" val="52788509"/>
              </p:ext>
            </p:extLst>
          </p:nvPr>
        </p:nvGraphicFramePr>
        <p:xfrm>
          <a:off x="4753743" y="1500035"/>
          <a:ext cx="563890" cy="1490452"/>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237270740"/>
                    </a:ext>
                  </a:extLst>
                </a:gridCol>
              </a:tblGrid>
              <a:tr h="494463">
                <a:tc>
                  <a:txBody>
                    <a:bodyPr/>
                    <a:lstStyle/>
                    <a:p>
                      <a:pPr algn="ctr"/>
                      <a:r>
                        <a:rPr lang="en-US" sz="24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89931782"/>
                  </a:ext>
                </a:extLst>
              </a:tr>
              <a:tr h="494463">
                <a:tc>
                  <a:txBody>
                    <a:bodyPr/>
                    <a:lstStyle/>
                    <a:p>
                      <a:pPr algn="ctr"/>
                      <a:r>
                        <a:rPr lang="en-US" sz="2400" dirty="0"/>
                        <a:t>2</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800017829"/>
                  </a:ext>
                </a:extLst>
              </a:tr>
              <a:tr h="501526">
                <a:tc>
                  <a:txBody>
                    <a:bodyPr/>
                    <a:lstStyle/>
                    <a:p>
                      <a:pPr algn="ctr"/>
                      <a:r>
                        <a:rPr lang="en-US" sz="24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344640684"/>
                  </a:ext>
                </a:extLst>
              </a:tr>
            </a:tbl>
          </a:graphicData>
        </a:graphic>
      </p:graphicFrame>
      <p:graphicFrame>
        <p:nvGraphicFramePr>
          <p:cNvPr id="10" name="Table 9">
            <a:extLst>
              <a:ext uri="{FF2B5EF4-FFF2-40B4-BE49-F238E27FC236}">
                <a16:creationId xmlns:a16="http://schemas.microsoft.com/office/drawing/2014/main" id="{6DF1FEF6-31C3-75E9-D0D1-A8C7291E2650}"/>
              </a:ext>
            </a:extLst>
          </p:cNvPr>
          <p:cNvGraphicFramePr>
            <a:graphicFrameLocks noGrp="1"/>
          </p:cNvGraphicFramePr>
          <p:nvPr>
            <p:extLst>
              <p:ext uri="{D42A27DB-BD31-4B8C-83A1-F6EECF244321}">
                <p14:modId xmlns:p14="http://schemas.microsoft.com/office/powerpoint/2010/main" val="2776675285"/>
              </p:ext>
            </p:extLst>
          </p:nvPr>
        </p:nvGraphicFramePr>
        <p:xfrm>
          <a:off x="2628124" y="3503543"/>
          <a:ext cx="2048256"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898407245"/>
                    </a:ext>
                  </a:extLst>
                </a:gridCol>
                <a:gridCol w="512064">
                  <a:extLst>
                    <a:ext uri="{9D8B030D-6E8A-4147-A177-3AD203B41FA5}">
                      <a16:colId xmlns:a16="http://schemas.microsoft.com/office/drawing/2014/main" val="3663648948"/>
                    </a:ext>
                  </a:extLst>
                </a:gridCol>
                <a:gridCol w="512064">
                  <a:extLst>
                    <a:ext uri="{9D8B030D-6E8A-4147-A177-3AD203B41FA5}">
                      <a16:colId xmlns:a16="http://schemas.microsoft.com/office/drawing/2014/main" val="3834614463"/>
                    </a:ext>
                  </a:extLst>
                </a:gridCol>
                <a:gridCol w="512064">
                  <a:extLst>
                    <a:ext uri="{9D8B030D-6E8A-4147-A177-3AD203B41FA5}">
                      <a16:colId xmlns:a16="http://schemas.microsoft.com/office/drawing/2014/main" val="2636178108"/>
                    </a:ext>
                  </a:extLst>
                </a:gridCol>
              </a:tblGrid>
              <a:tr h="494463">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439677734"/>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330368846"/>
                  </a:ext>
                </a:extLst>
              </a:tr>
              <a:tr h="501526">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1372216390"/>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4008704573"/>
                  </a:ext>
                </a:extLst>
              </a:tr>
            </a:tbl>
          </a:graphicData>
        </a:graphic>
      </p:graphicFrame>
      <p:graphicFrame>
        <p:nvGraphicFramePr>
          <p:cNvPr id="11" name="Table 10">
            <a:extLst>
              <a:ext uri="{FF2B5EF4-FFF2-40B4-BE49-F238E27FC236}">
                <a16:creationId xmlns:a16="http://schemas.microsoft.com/office/drawing/2014/main" id="{4BEB1690-ED19-C0D9-454C-89E4CD368710}"/>
              </a:ext>
            </a:extLst>
          </p:cNvPr>
          <p:cNvGraphicFramePr>
            <a:graphicFrameLocks noGrp="1"/>
          </p:cNvGraphicFramePr>
          <p:nvPr>
            <p:extLst>
              <p:ext uri="{D42A27DB-BD31-4B8C-83A1-F6EECF244321}">
                <p14:modId xmlns:p14="http://schemas.microsoft.com/office/powerpoint/2010/main" val="2713218027"/>
              </p:ext>
            </p:extLst>
          </p:nvPr>
        </p:nvGraphicFramePr>
        <p:xfrm>
          <a:off x="4747251" y="3503543"/>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endParaRPr lang="en-US" sz="2400" dirty="0"/>
                    </a:p>
                  </a:txBody>
                  <a:tcPr marL="78990" marR="78990" marT="39495" marB="39495" anchor="ctr"/>
                </a:tc>
                <a:extLst>
                  <a:ext uri="{0D108BD9-81ED-4DB2-BD59-A6C34878D82A}">
                    <a16:rowId xmlns:a16="http://schemas.microsoft.com/office/drawing/2014/main" val="241521190"/>
                  </a:ext>
                </a:extLst>
              </a:tr>
              <a:tr h="501526">
                <a:tc>
                  <a:txBody>
                    <a:bodyPr/>
                    <a:lstStyle/>
                    <a:p>
                      <a:pPr algn="ctr"/>
                      <a:endParaRPr lang="en-US" sz="2400" dirty="0"/>
                    </a:p>
                  </a:txBody>
                  <a:tcPr marL="78990" marR="78990" marT="39495" marB="39495" anchor="ctr"/>
                </a:tc>
                <a:extLst>
                  <a:ext uri="{0D108BD9-81ED-4DB2-BD59-A6C34878D82A}">
                    <a16:rowId xmlns:a16="http://schemas.microsoft.com/office/drawing/2014/main" val="3245397230"/>
                  </a:ext>
                </a:extLst>
              </a:tr>
              <a:tr h="501526">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2452842196"/>
                  </a:ext>
                </a:extLst>
              </a:tr>
            </a:tbl>
          </a:graphicData>
        </a:graphic>
      </p:graphicFrame>
      <p:graphicFrame>
        <p:nvGraphicFramePr>
          <p:cNvPr id="12" name="Table 11">
            <a:extLst>
              <a:ext uri="{FF2B5EF4-FFF2-40B4-BE49-F238E27FC236}">
                <a16:creationId xmlns:a16="http://schemas.microsoft.com/office/drawing/2014/main" id="{10110A17-0662-2530-ADB0-1ADFBBD07234}"/>
              </a:ext>
            </a:extLst>
          </p:cNvPr>
          <p:cNvGraphicFramePr>
            <a:graphicFrameLocks noGrp="1"/>
          </p:cNvGraphicFramePr>
          <p:nvPr>
            <p:extLst>
              <p:ext uri="{D42A27DB-BD31-4B8C-83A1-F6EECF244321}">
                <p14:modId xmlns:p14="http://schemas.microsoft.com/office/powerpoint/2010/main" val="734530037"/>
              </p:ext>
            </p:extLst>
          </p:nvPr>
        </p:nvGraphicFramePr>
        <p:xfrm>
          <a:off x="5903152" y="3503543"/>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sp>
        <p:nvSpPr>
          <p:cNvPr id="13" name="TextBox 12">
            <a:extLst>
              <a:ext uri="{FF2B5EF4-FFF2-40B4-BE49-F238E27FC236}">
                <a16:creationId xmlns:a16="http://schemas.microsoft.com/office/drawing/2014/main" id="{4EAAC6E0-04EC-4CC8-EF90-CB22155DE7CA}"/>
              </a:ext>
            </a:extLst>
          </p:cNvPr>
          <p:cNvSpPr txBox="1"/>
          <p:nvPr/>
        </p:nvSpPr>
        <p:spPr>
          <a:xfrm>
            <a:off x="5266819" y="4036008"/>
            <a:ext cx="661400" cy="369332"/>
          </a:xfrm>
          <a:prstGeom prst="rect">
            <a:avLst/>
          </a:prstGeom>
          <a:noFill/>
        </p:spPr>
        <p:txBody>
          <a:bodyPr wrap="square" rtlCol="0">
            <a:spAutoFit/>
          </a:bodyPr>
          <a:lstStyle/>
          <a:p>
            <a:r>
              <a:rPr lang="en-US" dirty="0"/>
              <a:t>ReLU</a:t>
            </a:r>
          </a:p>
        </p:txBody>
      </p:sp>
      <p:sp>
        <p:nvSpPr>
          <p:cNvPr id="55" name="TextBox 54">
            <a:extLst>
              <a:ext uri="{FF2B5EF4-FFF2-40B4-BE49-F238E27FC236}">
                <a16:creationId xmlns:a16="http://schemas.microsoft.com/office/drawing/2014/main" id="{4B7CC711-63F5-829A-2820-BA9EA5576D7E}"/>
              </a:ext>
            </a:extLst>
          </p:cNvPr>
          <p:cNvSpPr txBox="1"/>
          <p:nvPr/>
        </p:nvSpPr>
        <p:spPr>
          <a:xfrm>
            <a:off x="5420900" y="4405340"/>
            <a:ext cx="319305" cy="461665"/>
          </a:xfrm>
          <a:prstGeom prst="rect">
            <a:avLst/>
          </a:prstGeom>
          <a:noFill/>
        </p:spPr>
        <p:txBody>
          <a:bodyPr wrap="square">
            <a:spAutoFit/>
          </a:bodyPr>
          <a:lstStyle/>
          <a:p>
            <a:r>
              <a:rPr lang="en-US" sz="2400" b="0" i="0" dirty="0">
                <a:solidFill>
                  <a:srgbClr val="374151"/>
                </a:solidFill>
                <a:effectLst/>
                <a:latin typeface="Söhne"/>
              </a:rPr>
              <a:t>≈ </a:t>
            </a:r>
            <a:endParaRPr lang="en-US" sz="2400" dirty="0"/>
          </a:p>
        </p:txBody>
      </p:sp>
      <p:sp>
        <p:nvSpPr>
          <p:cNvPr id="126" name="TextBox 125">
            <a:extLst>
              <a:ext uri="{FF2B5EF4-FFF2-40B4-BE49-F238E27FC236}">
                <a16:creationId xmlns:a16="http://schemas.microsoft.com/office/drawing/2014/main" id="{FC97E0C1-C1D4-BC28-7D2E-0997B36F661A}"/>
              </a:ext>
            </a:extLst>
          </p:cNvPr>
          <p:cNvSpPr txBox="1"/>
          <p:nvPr/>
        </p:nvSpPr>
        <p:spPr>
          <a:xfrm>
            <a:off x="6573067" y="3569364"/>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a:solidFill>
                  <a:srgbClr val="373637"/>
                </a:solidFill>
                <a:latin typeface="Source Sans Pro" panose="020B0503030403020204" pitchFamily="34" charset="0"/>
              </a:rPr>
              <a:t>a </a:t>
            </a:r>
            <a:endParaRPr lang="en-US"/>
          </a:p>
        </p:txBody>
      </p:sp>
      <p:sp>
        <p:nvSpPr>
          <p:cNvPr id="127" name="TextBox 126">
            <a:extLst>
              <a:ext uri="{FF2B5EF4-FFF2-40B4-BE49-F238E27FC236}">
                <a16:creationId xmlns:a16="http://schemas.microsoft.com/office/drawing/2014/main" id="{5CFE7731-D6B5-188B-9853-C49F19FB0DE7}"/>
              </a:ext>
            </a:extLst>
          </p:cNvPr>
          <p:cNvSpPr txBox="1"/>
          <p:nvPr/>
        </p:nvSpPr>
        <p:spPr>
          <a:xfrm>
            <a:off x="6573067" y="408811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 </a:t>
            </a:r>
            <a:endParaRPr lang="en-US" dirty="0"/>
          </a:p>
        </p:txBody>
      </p:sp>
      <p:sp>
        <p:nvSpPr>
          <p:cNvPr id="128" name="TextBox 127">
            <a:extLst>
              <a:ext uri="{FF2B5EF4-FFF2-40B4-BE49-F238E27FC236}">
                <a16:creationId xmlns:a16="http://schemas.microsoft.com/office/drawing/2014/main" id="{917A96A5-F529-EF3A-4019-3542AAE57245}"/>
              </a:ext>
            </a:extLst>
          </p:cNvPr>
          <p:cNvSpPr txBox="1"/>
          <p:nvPr/>
        </p:nvSpPr>
        <p:spPr>
          <a:xfrm>
            <a:off x="6573067" y="456187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 </a:t>
            </a:r>
            <a:endParaRPr lang="en-US" dirty="0"/>
          </a:p>
        </p:txBody>
      </p:sp>
      <p:sp>
        <p:nvSpPr>
          <p:cNvPr id="129" name="TextBox 128">
            <a:extLst>
              <a:ext uri="{FF2B5EF4-FFF2-40B4-BE49-F238E27FC236}">
                <a16:creationId xmlns:a16="http://schemas.microsoft.com/office/drawing/2014/main" id="{560B4C25-1EAE-4100-1A48-6DA2DC561CA8}"/>
              </a:ext>
            </a:extLst>
          </p:cNvPr>
          <p:cNvSpPr txBox="1"/>
          <p:nvPr/>
        </p:nvSpPr>
        <p:spPr>
          <a:xfrm>
            <a:off x="6573067" y="5041404"/>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d </a:t>
            </a:r>
            <a:endParaRPr lang="en-US" dirty="0"/>
          </a:p>
        </p:txBody>
      </p:sp>
      <p:sp>
        <p:nvSpPr>
          <p:cNvPr id="130" name="TextBox 129">
            <a:extLst>
              <a:ext uri="{FF2B5EF4-FFF2-40B4-BE49-F238E27FC236}">
                <a16:creationId xmlns:a16="http://schemas.microsoft.com/office/drawing/2014/main" id="{D72D95A2-BE25-F2E9-3BD0-0D452FABD089}"/>
              </a:ext>
            </a:extLst>
          </p:cNvPr>
          <p:cNvSpPr txBox="1"/>
          <p:nvPr/>
        </p:nvSpPr>
        <p:spPr>
          <a:xfrm>
            <a:off x="8130808" y="5727054"/>
            <a:ext cx="180595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a+b+c+d</a:t>
            </a:r>
            <a:r>
              <a:rPr lang="en-US" dirty="0">
                <a:solidFill>
                  <a:srgbClr val="373637"/>
                </a:solidFill>
                <a:latin typeface="Source Sans Pro" panose="020B0503030403020204" pitchFamily="34" charset="0"/>
              </a:rPr>
              <a:t>=4</a:t>
            </a:r>
            <a:endParaRPr lang="el-GR" b="0" i="0" dirty="0">
              <a:solidFill>
                <a:srgbClr val="373637"/>
              </a:solidFill>
              <a:effectLst/>
              <a:latin typeface="Source Sans Pro" panose="020B0503030403020204" pitchFamily="34" charset="0"/>
            </a:endParaRPr>
          </a:p>
        </p:txBody>
      </p:sp>
      <p:sp>
        <p:nvSpPr>
          <p:cNvPr id="4" name="TextBox 3">
            <a:extLst>
              <a:ext uri="{FF2B5EF4-FFF2-40B4-BE49-F238E27FC236}">
                <a16:creationId xmlns:a16="http://schemas.microsoft.com/office/drawing/2014/main" id="{7BE58AA3-73F8-34D3-D26E-D024501ACC66}"/>
              </a:ext>
            </a:extLst>
          </p:cNvPr>
          <p:cNvSpPr txBox="1"/>
          <p:nvPr/>
        </p:nvSpPr>
        <p:spPr>
          <a:xfrm>
            <a:off x="4859600" y="3004901"/>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397022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4ED26-7CB6-A1C5-1165-746D01EC3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F3089-D4F0-23D4-F465-E879E715A470}"/>
              </a:ext>
            </a:extLst>
          </p:cNvPr>
          <p:cNvSpPr>
            <a:spLocks noGrp="1"/>
          </p:cNvSpPr>
          <p:nvPr>
            <p:ph type="title"/>
          </p:nvPr>
        </p:nvSpPr>
        <p:spPr/>
        <p:txBody>
          <a:bodyPr>
            <a:normAutofit fontScale="90000"/>
          </a:bodyPr>
          <a:lstStyle/>
          <a:p>
            <a:r>
              <a:rPr lang="en-US" dirty="0"/>
              <a:t>Calculate a Linear Layer + ReLU</a:t>
            </a:r>
          </a:p>
        </p:txBody>
      </p:sp>
      <p:sp>
        <p:nvSpPr>
          <p:cNvPr id="3" name="Slide Number Placeholder 2">
            <a:extLst>
              <a:ext uri="{FF2B5EF4-FFF2-40B4-BE49-F238E27FC236}">
                <a16:creationId xmlns:a16="http://schemas.microsoft.com/office/drawing/2014/main" id="{65BAA014-8438-F32C-E40F-AD53329808D1}"/>
              </a:ext>
            </a:extLst>
          </p:cNvPr>
          <p:cNvSpPr>
            <a:spLocks noGrp="1"/>
          </p:cNvSpPr>
          <p:nvPr>
            <p:ph type="sldNum" sz="quarter" idx="12"/>
          </p:nvPr>
        </p:nvSpPr>
        <p:spPr/>
        <p:txBody>
          <a:bodyPr/>
          <a:lstStyle/>
          <a:p>
            <a:fld id="{FE7F0537-2BCE-514C-8EA0-7A0C12589E62}" type="slidenum">
              <a:rPr lang="en-US" smtClean="0"/>
              <a:t>17</a:t>
            </a:fld>
            <a:endParaRPr lang="en-US"/>
          </a:p>
        </p:txBody>
      </p:sp>
      <p:graphicFrame>
        <p:nvGraphicFramePr>
          <p:cNvPr id="9" name="Table 8">
            <a:extLst>
              <a:ext uri="{FF2B5EF4-FFF2-40B4-BE49-F238E27FC236}">
                <a16:creationId xmlns:a16="http://schemas.microsoft.com/office/drawing/2014/main" id="{A40F1B53-1D3F-867A-0850-D9509F7FECF7}"/>
              </a:ext>
            </a:extLst>
          </p:cNvPr>
          <p:cNvGraphicFramePr>
            <a:graphicFrameLocks noGrp="1"/>
          </p:cNvGraphicFramePr>
          <p:nvPr>
            <p:extLst>
              <p:ext uri="{D42A27DB-BD31-4B8C-83A1-F6EECF244321}">
                <p14:modId xmlns:p14="http://schemas.microsoft.com/office/powerpoint/2010/main" val="3418040737"/>
              </p:ext>
            </p:extLst>
          </p:nvPr>
        </p:nvGraphicFramePr>
        <p:xfrm>
          <a:off x="4747251" y="1091770"/>
          <a:ext cx="563890" cy="2493504"/>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237270740"/>
                    </a:ext>
                  </a:extLst>
                </a:gridCol>
              </a:tblGrid>
              <a:tr h="494463">
                <a:tc>
                  <a:txBody>
                    <a:bodyPr/>
                    <a:lstStyle/>
                    <a:p>
                      <a:pPr algn="ctr"/>
                      <a:r>
                        <a:rPr lang="en-US" sz="24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89931782"/>
                  </a:ext>
                </a:extLst>
              </a:tr>
              <a:tr h="494463">
                <a:tc>
                  <a:txBody>
                    <a:bodyPr/>
                    <a:lstStyle/>
                    <a:p>
                      <a:pPr algn="ctr"/>
                      <a:r>
                        <a:rPr lang="en-US" sz="2400" dirty="0"/>
                        <a:t>2</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800017829"/>
                  </a:ext>
                </a:extLst>
              </a:tr>
              <a:tr h="501526">
                <a:tc>
                  <a:txBody>
                    <a:bodyPr/>
                    <a:lstStyle/>
                    <a:p>
                      <a:pPr algn="ctr"/>
                      <a:r>
                        <a:rPr lang="en-US" sz="2400" dirty="0"/>
                        <a:t>5</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344640684"/>
                  </a:ext>
                </a:extLst>
              </a:tr>
              <a:tr h="501526">
                <a:tc>
                  <a:txBody>
                    <a:bodyPr/>
                    <a:lstStyle/>
                    <a:p>
                      <a:pPr algn="ctr"/>
                      <a:r>
                        <a:rPr lang="en-US" sz="24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66678896"/>
                  </a:ext>
                </a:extLst>
              </a:tr>
              <a:tr h="501526">
                <a:tc>
                  <a:txBody>
                    <a:bodyPr/>
                    <a:lstStyle/>
                    <a:p>
                      <a:pPr algn="ctr"/>
                      <a:r>
                        <a:rPr lang="en-US" sz="2400" dirty="0"/>
                        <a:t>4</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951302822"/>
                  </a:ext>
                </a:extLst>
              </a:tr>
            </a:tbl>
          </a:graphicData>
        </a:graphic>
      </p:graphicFrame>
      <p:graphicFrame>
        <p:nvGraphicFramePr>
          <p:cNvPr id="10" name="Table 9">
            <a:extLst>
              <a:ext uri="{FF2B5EF4-FFF2-40B4-BE49-F238E27FC236}">
                <a16:creationId xmlns:a16="http://schemas.microsoft.com/office/drawing/2014/main" id="{F5F1F86C-0FC8-4551-4C01-A0347A68796E}"/>
              </a:ext>
            </a:extLst>
          </p:cNvPr>
          <p:cNvGraphicFramePr>
            <a:graphicFrameLocks noGrp="1"/>
          </p:cNvGraphicFramePr>
          <p:nvPr>
            <p:extLst>
              <p:ext uri="{D42A27DB-BD31-4B8C-83A1-F6EECF244321}">
                <p14:modId xmlns:p14="http://schemas.microsoft.com/office/powerpoint/2010/main" val="951627768"/>
              </p:ext>
            </p:extLst>
          </p:nvPr>
        </p:nvGraphicFramePr>
        <p:xfrm>
          <a:off x="1616110" y="4106715"/>
          <a:ext cx="3060270" cy="1999041"/>
        </p:xfrm>
        <a:graphic>
          <a:graphicData uri="http://schemas.openxmlformats.org/drawingml/2006/table">
            <a:tbl>
              <a:tblPr firstRow="1" bandRow="1">
                <a:tableStyleId>{5940675A-B579-460E-94D1-54222C63F5DA}</a:tableStyleId>
              </a:tblPr>
              <a:tblGrid>
                <a:gridCol w="510045">
                  <a:extLst>
                    <a:ext uri="{9D8B030D-6E8A-4147-A177-3AD203B41FA5}">
                      <a16:colId xmlns:a16="http://schemas.microsoft.com/office/drawing/2014/main" val="898407245"/>
                    </a:ext>
                  </a:extLst>
                </a:gridCol>
                <a:gridCol w="510045">
                  <a:extLst>
                    <a:ext uri="{9D8B030D-6E8A-4147-A177-3AD203B41FA5}">
                      <a16:colId xmlns:a16="http://schemas.microsoft.com/office/drawing/2014/main" val="2945146968"/>
                    </a:ext>
                  </a:extLst>
                </a:gridCol>
                <a:gridCol w="510045">
                  <a:extLst>
                    <a:ext uri="{9D8B030D-6E8A-4147-A177-3AD203B41FA5}">
                      <a16:colId xmlns:a16="http://schemas.microsoft.com/office/drawing/2014/main" val="3010133909"/>
                    </a:ext>
                  </a:extLst>
                </a:gridCol>
                <a:gridCol w="510045">
                  <a:extLst>
                    <a:ext uri="{9D8B030D-6E8A-4147-A177-3AD203B41FA5}">
                      <a16:colId xmlns:a16="http://schemas.microsoft.com/office/drawing/2014/main" val="3663648948"/>
                    </a:ext>
                  </a:extLst>
                </a:gridCol>
                <a:gridCol w="510045">
                  <a:extLst>
                    <a:ext uri="{9D8B030D-6E8A-4147-A177-3AD203B41FA5}">
                      <a16:colId xmlns:a16="http://schemas.microsoft.com/office/drawing/2014/main" val="3834614463"/>
                    </a:ext>
                  </a:extLst>
                </a:gridCol>
                <a:gridCol w="510045">
                  <a:extLst>
                    <a:ext uri="{9D8B030D-6E8A-4147-A177-3AD203B41FA5}">
                      <a16:colId xmlns:a16="http://schemas.microsoft.com/office/drawing/2014/main" val="2636178108"/>
                    </a:ext>
                  </a:extLst>
                </a:gridCol>
              </a:tblGrid>
              <a:tr h="494463">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-3</a:t>
                      </a:r>
                    </a:p>
                  </a:txBody>
                  <a:tcPr marL="78990" marR="78990" marT="39495" marB="39495" anchor="ctr">
                    <a:solidFill>
                      <a:schemeClr val="bg2">
                        <a:lumMod val="90000"/>
                      </a:schemeClr>
                    </a:solidFill>
                  </a:tcPr>
                </a:tc>
                <a:extLst>
                  <a:ext uri="{0D108BD9-81ED-4DB2-BD59-A6C34878D82A}">
                    <a16:rowId xmlns:a16="http://schemas.microsoft.com/office/drawing/2014/main" val="439677734"/>
                  </a:ext>
                </a:extLst>
              </a:tr>
              <a:tr h="501526">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-4</a:t>
                      </a:r>
                    </a:p>
                  </a:txBody>
                  <a:tcPr marL="78990" marR="78990" marT="39495" marB="39495" anchor="ctr">
                    <a:solidFill>
                      <a:schemeClr val="bg2">
                        <a:lumMod val="90000"/>
                      </a:schemeClr>
                    </a:solidFill>
                  </a:tcPr>
                </a:tc>
                <a:extLst>
                  <a:ext uri="{0D108BD9-81ED-4DB2-BD59-A6C34878D82A}">
                    <a16:rowId xmlns:a16="http://schemas.microsoft.com/office/drawing/2014/main" val="330368846"/>
                  </a:ext>
                </a:extLst>
              </a:tr>
              <a:tr h="501526">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-5</a:t>
                      </a:r>
                    </a:p>
                  </a:txBody>
                  <a:tcPr marL="78990" marR="78990" marT="39495" marB="39495" anchor="ctr">
                    <a:solidFill>
                      <a:schemeClr val="bg2">
                        <a:lumMod val="90000"/>
                      </a:schemeClr>
                    </a:solidFill>
                  </a:tcPr>
                </a:tc>
                <a:extLst>
                  <a:ext uri="{0D108BD9-81ED-4DB2-BD59-A6C34878D82A}">
                    <a16:rowId xmlns:a16="http://schemas.microsoft.com/office/drawing/2014/main" val="1372216390"/>
                  </a:ext>
                </a:extLst>
              </a:tr>
              <a:tr h="501526">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-6</a:t>
                      </a:r>
                    </a:p>
                  </a:txBody>
                  <a:tcPr marL="78990" marR="78990" marT="39495" marB="39495" anchor="ctr">
                    <a:solidFill>
                      <a:schemeClr val="bg2">
                        <a:lumMod val="90000"/>
                      </a:schemeClr>
                    </a:solidFill>
                  </a:tcPr>
                </a:tc>
                <a:extLst>
                  <a:ext uri="{0D108BD9-81ED-4DB2-BD59-A6C34878D82A}">
                    <a16:rowId xmlns:a16="http://schemas.microsoft.com/office/drawing/2014/main" val="4008704573"/>
                  </a:ext>
                </a:extLst>
              </a:tr>
            </a:tbl>
          </a:graphicData>
        </a:graphic>
      </p:graphicFrame>
      <p:graphicFrame>
        <p:nvGraphicFramePr>
          <p:cNvPr id="11" name="Table 10">
            <a:extLst>
              <a:ext uri="{FF2B5EF4-FFF2-40B4-BE49-F238E27FC236}">
                <a16:creationId xmlns:a16="http://schemas.microsoft.com/office/drawing/2014/main" id="{B72572FA-20B4-3C89-42CD-96E35DA8E36A}"/>
              </a:ext>
            </a:extLst>
          </p:cNvPr>
          <p:cNvGraphicFramePr>
            <a:graphicFrameLocks noGrp="1"/>
          </p:cNvGraphicFramePr>
          <p:nvPr>
            <p:extLst>
              <p:ext uri="{D42A27DB-BD31-4B8C-83A1-F6EECF244321}">
                <p14:modId xmlns:p14="http://schemas.microsoft.com/office/powerpoint/2010/main" val="809417903"/>
              </p:ext>
            </p:extLst>
          </p:nvPr>
        </p:nvGraphicFramePr>
        <p:xfrm>
          <a:off x="4747251" y="4106715"/>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endParaRPr lang="en-US" sz="2400" dirty="0"/>
                    </a:p>
                  </a:txBody>
                  <a:tcPr marL="78990" marR="78990" marT="39495" marB="39495" anchor="ctr"/>
                </a:tc>
                <a:extLst>
                  <a:ext uri="{0D108BD9-81ED-4DB2-BD59-A6C34878D82A}">
                    <a16:rowId xmlns:a16="http://schemas.microsoft.com/office/drawing/2014/main" val="241521190"/>
                  </a:ext>
                </a:extLst>
              </a:tr>
              <a:tr h="501526">
                <a:tc>
                  <a:txBody>
                    <a:bodyPr/>
                    <a:lstStyle/>
                    <a:p>
                      <a:pPr algn="ctr"/>
                      <a:endParaRPr lang="en-US" sz="2400" dirty="0"/>
                    </a:p>
                  </a:txBody>
                  <a:tcPr marL="78990" marR="78990" marT="39495" marB="39495" anchor="ctr"/>
                </a:tc>
                <a:extLst>
                  <a:ext uri="{0D108BD9-81ED-4DB2-BD59-A6C34878D82A}">
                    <a16:rowId xmlns:a16="http://schemas.microsoft.com/office/drawing/2014/main" val="3245397230"/>
                  </a:ext>
                </a:extLst>
              </a:tr>
              <a:tr h="501526">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2452842196"/>
                  </a:ext>
                </a:extLst>
              </a:tr>
            </a:tbl>
          </a:graphicData>
        </a:graphic>
      </p:graphicFrame>
      <p:graphicFrame>
        <p:nvGraphicFramePr>
          <p:cNvPr id="12" name="Table 11">
            <a:extLst>
              <a:ext uri="{FF2B5EF4-FFF2-40B4-BE49-F238E27FC236}">
                <a16:creationId xmlns:a16="http://schemas.microsoft.com/office/drawing/2014/main" id="{AB6E3089-4783-17E9-4210-75DFEF786316}"/>
              </a:ext>
            </a:extLst>
          </p:cNvPr>
          <p:cNvGraphicFramePr>
            <a:graphicFrameLocks noGrp="1"/>
          </p:cNvGraphicFramePr>
          <p:nvPr>
            <p:extLst>
              <p:ext uri="{D42A27DB-BD31-4B8C-83A1-F6EECF244321}">
                <p14:modId xmlns:p14="http://schemas.microsoft.com/office/powerpoint/2010/main" val="2671910852"/>
              </p:ext>
            </p:extLst>
          </p:nvPr>
        </p:nvGraphicFramePr>
        <p:xfrm>
          <a:off x="5903152" y="4106715"/>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501526">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sp>
        <p:nvSpPr>
          <p:cNvPr id="13" name="TextBox 12">
            <a:extLst>
              <a:ext uri="{FF2B5EF4-FFF2-40B4-BE49-F238E27FC236}">
                <a16:creationId xmlns:a16="http://schemas.microsoft.com/office/drawing/2014/main" id="{DF50FBDA-A391-070D-CAAF-BCC009FA181B}"/>
              </a:ext>
            </a:extLst>
          </p:cNvPr>
          <p:cNvSpPr txBox="1"/>
          <p:nvPr/>
        </p:nvSpPr>
        <p:spPr>
          <a:xfrm>
            <a:off x="5266819" y="4639180"/>
            <a:ext cx="661400" cy="369332"/>
          </a:xfrm>
          <a:prstGeom prst="rect">
            <a:avLst/>
          </a:prstGeom>
          <a:noFill/>
        </p:spPr>
        <p:txBody>
          <a:bodyPr wrap="square" rtlCol="0">
            <a:spAutoFit/>
          </a:bodyPr>
          <a:lstStyle/>
          <a:p>
            <a:r>
              <a:rPr lang="en-US" dirty="0"/>
              <a:t>ReLU</a:t>
            </a:r>
          </a:p>
        </p:txBody>
      </p:sp>
      <p:sp>
        <p:nvSpPr>
          <p:cNvPr id="55" name="TextBox 54">
            <a:extLst>
              <a:ext uri="{FF2B5EF4-FFF2-40B4-BE49-F238E27FC236}">
                <a16:creationId xmlns:a16="http://schemas.microsoft.com/office/drawing/2014/main" id="{587661BB-F320-5E4F-226D-E66A772D5FD5}"/>
              </a:ext>
            </a:extLst>
          </p:cNvPr>
          <p:cNvSpPr txBox="1"/>
          <p:nvPr/>
        </p:nvSpPr>
        <p:spPr>
          <a:xfrm>
            <a:off x="5420900" y="5008512"/>
            <a:ext cx="319305" cy="461665"/>
          </a:xfrm>
          <a:prstGeom prst="rect">
            <a:avLst/>
          </a:prstGeom>
          <a:noFill/>
        </p:spPr>
        <p:txBody>
          <a:bodyPr wrap="square">
            <a:spAutoFit/>
          </a:bodyPr>
          <a:lstStyle/>
          <a:p>
            <a:r>
              <a:rPr lang="en-US" sz="2400" b="0" i="0" dirty="0">
                <a:solidFill>
                  <a:srgbClr val="374151"/>
                </a:solidFill>
                <a:effectLst/>
                <a:latin typeface="Söhne"/>
              </a:rPr>
              <a:t>≈ </a:t>
            </a:r>
            <a:endParaRPr lang="en-US" sz="2400" dirty="0"/>
          </a:p>
        </p:txBody>
      </p:sp>
      <p:sp>
        <p:nvSpPr>
          <p:cNvPr id="126" name="TextBox 125">
            <a:extLst>
              <a:ext uri="{FF2B5EF4-FFF2-40B4-BE49-F238E27FC236}">
                <a16:creationId xmlns:a16="http://schemas.microsoft.com/office/drawing/2014/main" id="{47C42423-A0C1-A6D5-45DD-0A605B25067C}"/>
              </a:ext>
            </a:extLst>
          </p:cNvPr>
          <p:cNvSpPr txBox="1"/>
          <p:nvPr/>
        </p:nvSpPr>
        <p:spPr>
          <a:xfrm>
            <a:off x="6573067" y="4172536"/>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a:solidFill>
                  <a:srgbClr val="373637"/>
                </a:solidFill>
                <a:latin typeface="Source Sans Pro" panose="020B0503030403020204" pitchFamily="34" charset="0"/>
              </a:rPr>
              <a:t>a </a:t>
            </a:r>
            <a:endParaRPr lang="en-US"/>
          </a:p>
        </p:txBody>
      </p:sp>
      <p:sp>
        <p:nvSpPr>
          <p:cNvPr id="127" name="TextBox 126">
            <a:extLst>
              <a:ext uri="{FF2B5EF4-FFF2-40B4-BE49-F238E27FC236}">
                <a16:creationId xmlns:a16="http://schemas.microsoft.com/office/drawing/2014/main" id="{92C3066F-9E66-CA66-CC5E-8BA2C2367D89}"/>
              </a:ext>
            </a:extLst>
          </p:cNvPr>
          <p:cNvSpPr txBox="1"/>
          <p:nvPr/>
        </p:nvSpPr>
        <p:spPr>
          <a:xfrm>
            <a:off x="6573067" y="4691282"/>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 </a:t>
            </a:r>
            <a:endParaRPr lang="en-US" dirty="0"/>
          </a:p>
        </p:txBody>
      </p:sp>
      <p:sp>
        <p:nvSpPr>
          <p:cNvPr id="128" name="TextBox 127">
            <a:extLst>
              <a:ext uri="{FF2B5EF4-FFF2-40B4-BE49-F238E27FC236}">
                <a16:creationId xmlns:a16="http://schemas.microsoft.com/office/drawing/2014/main" id="{E9F3B68C-C2DB-0522-5A11-7E7F6906BE6C}"/>
              </a:ext>
            </a:extLst>
          </p:cNvPr>
          <p:cNvSpPr txBox="1"/>
          <p:nvPr/>
        </p:nvSpPr>
        <p:spPr>
          <a:xfrm>
            <a:off x="6573067" y="5165042"/>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 </a:t>
            </a:r>
            <a:endParaRPr lang="en-US" dirty="0"/>
          </a:p>
        </p:txBody>
      </p:sp>
      <p:sp>
        <p:nvSpPr>
          <p:cNvPr id="129" name="TextBox 128">
            <a:extLst>
              <a:ext uri="{FF2B5EF4-FFF2-40B4-BE49-F238E27FC236}">
                <a16:creationId xmlns:a16="http://schemas.microsoft.com/office/drawing/2014/main" id="{16BA506A-DA40-7761-E007-099F62E41AB2}"/>
              </a:ext>
            </a:extLst>
          </p:cNvPr>
          <p:cNvSpPr txBox="1"/>
          <p:nvPr/>
        </p:nvSpPr>
        <p:spPr>
          <a:xfrm>
            <a:off x="6573067" y="5644576"/>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d </a:t>
            </a:r>
            <a:endParaRPr lang="en-US" dirty="0"/>
          </a:p>
        </p:txBody>
      </p:sp>
      <p:sp>
        <p:nvSpPr>
          <p:cNvPr id="130" name="TextBox 129">
            <a:extLst>
              <a:ext uri="{FF2B5EF4-FFF2-40B4-BE49-F238E27FC236}">
                <a16:creationId xmlns:a16="http://schemas.microsoft.com/office/drawing/2014/main" id="{43C3B009-7BB2-4363-6676-2586040E1B2A}"/>
              </a:ext>
            </a:extLst>
          </p:cNvPr>
          <p:cNvSpPr txBox="1"/>
          <p:nvPr/>
        </p:nvSpPr>
        <p:spPr>
          <a:xfrm>
            <a:off x="8130808" y="5727054"/>
            <a:ext cx="180595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a+b+c+d</a:t>
            </a:r>
            <a:r>
              <a:rPr lang="en-US" dirty="0">
                <a:solidFill>
                  <a:srgbClr val="373637"/>
                </a:solidFill>
                <a:latin typeface="Source Sans Pro" panose="020B0503030403020204" pitchFamily="34" charset="0"/>
              </a:rPr>
              <a:t>=8</a:t>
            </a:r>
            <a:endParaRPr lang="el-GR" b="0" i="0" dirty="0">
              <a:solidFill>
                <a:srgbClr val="373637"/>
              </a:solidFill>
              <a:effectLst/>
              <a:latin typeface="Source Sans Pro" panose="020B0503030403020204" pitchFamily="34" charset="0"/>
            </a:endParaRPr>
          </a:p>
        </p:txBody>
      </p:sp>
      <p:sp>
        <p:nvSpPr>
          <p:cNvPr id="4" name="TextBox 3">
            <a:extLst>
              <a:ext uri="{FF2B5EF4-FFF2-40B4-BE49-F238E27FC236}">
                <a16:creationId xmlns:a16="http://schemas.microsoft.com/office/drawing/2014/main" id="{EB0FA21A-71D9-9CCD-2B04-7E96E6C25178}"/>
              </a:ext>
            </a:extLst>
          </p:cNvPr>
          <p:cNvSpPr txBox="1"/>
          <p:nvPr/>
        </p:nvSpPr>
        <p:spPr>
          <a:xfrm>
            <a:off x="4859600" y="3586796"/>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42606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08B5D-4B89-102A-FB64-A686EFBDE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2BD52E-3A60-7EE2-D702-50BA0329F1A3}"/>
              </a:ext>
            </a:extLst>
          </p:cNvPr>
          <p:cNvSpPr>
            <a:spLocks noGrp="1"/>
          </p:cNvSpPr>
          <p:nvPr>
            <p:ph type="title"/>
          </p:nvPr>
        </p:nvSpPr>
        <p:spPr/>
        <p:txBody>
          <a:bodyPr>
            <a:noAutofit/>
          </a:bodyPr>
          <a:lstStyle/>
          <a:p>
            <a:r>
              <a:rPr lang="en-US" sz="3600" dirty="0"/>
              <a:t>Find smallest bias terms to activate (integers)</a:t>
            </a:r>
          </a:p>
        </p:txBody>
      </p:sp>
      <p:sp>
        <p:nvSpPr>
          <p:cNvPr id="3" name="Slide Number Placeholder 2">
            <a:extLst>
              <a:ext uri="{FF2B5EF4-FFF2-40B4-BE49-F238E27FC236}">
                <a16:creationId xmlns:a16="http://schemas.microsoft.com/office/drawing/2014/main" id="{F2B8E056-E9F9-8DBB-F111-D0D0E12211AD}"/>
              </a:ext>
            </a:extLst>
          </p:cNvPr>
          <p:cNvSpPr>
            <a:spLocks noGrp="1"/>
          </p:cNvSpPr>
          <p:nvPr>
            <p:ph type="sldNum" sz="quarter" idx="12"/>
          </p:nvPr>
        </p:nvSpPr>
        <p:spPr/>
        <p:txBody>
          <a:bodyPr/>
          <a:lstStyle/>
          <a:p>
            <a:fld id="{FE7F0537-2BCE-514C-8EA0-7A0C12589E62}" type="slidenum">
              <a:rPr lang="en-US" smtClean="0"/>
              <a:t>18</a:t>
            </a:fld>
            <a:endParaRPr lang="en-US"/>
          </a:p>
        </p:txBody>
      </p:sp>
      <p:graphicFrame>
        <p:nvGraphicFramePr>
          <p:cNvPr id="9" name="Table 8">
            <a:extLst>
              <a:ext uri="{FF2B5EF4-FFF2-40B4-BE49-F238E27FC236}">
                <a16:creationId xmlns:a16="http://schemas.microsoft.com/office/drawing/2014/main" id="{F1A35849-8985-CA56-9F6A-8B1FFA4EF7CD}"/>
              </a:ext>
            </a:extLst>
          </p:cNvPr>
          <p:cNvGraphicFramePr>
            <a:graphicFrameLocks noGrp="1"/>
          </p:cNvGraphicFramePr>
          <p:nvPr/>
        </p:nvGraphicFramePr>
        <p:xfrm>
          <a:off x="4753743" y="1500035"/>
          <a:ext cx="563890" cy="1490452"/>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237270740"/>
                    </a:ext>
                  </a:extLst>
                </a:gridCol>
              </a:tblGrid>
              <a:tr h="494463">
                <a:tc>
                  <a:txBody>
                    <a:bodyPr/>
                    <a:lstStyle/>
                    <a:p>
                      <a:pPr algn="ctr"/>
                      <a:r>
                        <a:rPr lang="en-US" sz="24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89931782"/>
                  </a:ext>
                </a:extLst>
              </a:tr>
              <a:tr h="494463">
                <a:tc>
                  <a:txBody>
                    <a:bodyPr/>
                    <a:lstStyle/>
                    <a:p>
                      <a:pPr algn="ctr"/>
                      <a:r>
                        <a:rPr lang="en-US" sz="2400" dirty="0"/>
                        <a:t>2</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800017829"/>
                  </a:ext>
                </a:extLst>
              </a:tr>
              <a:tr h="501526">
                <a:tc>
                  <a:txBody>
                    <a:bodyPr/>
                    <a:lstStyle/>
                    <a:p>
                      <a:pPr algn="ctr"/>
                      <a:r>
                        <a:rPr lang="en-US" sz="24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344640684"/>
                  </a:ext>
                </a:extLst>
              </a:tr>
            </a:tbl>
          </a:graphicData>
        </a:graphic>
      </p:graphicFrame>
      <p:graphicFrame>
        <p:nvGraphicFramePr>
          <p:cNvPr id="10" name="Table 9">
            <a:extLst>
              <a:ext uri="{FF2B5EF4-FFF2-40B4-BE49-F238E27FC236}">
                <a16:creationId xmlns:a16="http://schemas.microsoft.com/office/drawing/2014/main" id="{4A235BAA-F291-F2D2-FFE1-7631336D96F9}"/>
              </a:ext>
            </a:extLst>
          </p:cNvPr>
          <p:cNvGraphicFramePr>
            <a:graphicFrameLocks noGrp="1"/>
          </p:cNvGraphicFramePr>
          <p:nvPr>
            <p:extLst>
              <p:ext uri="{D42A27DB-BD31-4B8C-83A1-F6EECF244321}">
                <p14:modId xmlns:p14="http://schemas.microsoft.com/office/powerpoint/2010/main" val="3368652801"/>
              </p:ext>
            </p:extLst>
          </p:nvPr>
        </p:nvGraphicFramePr>
        <p:xfrm>
          <a:off x="2139556" y="3511411"/>
          <a:ext cx="2048256"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898407245"/>
                    </a:ext>
                  </a:extLst>
                </a:gridCol>
                <a:gridCol w="512064">
                  <a:extLst>
                    <a:ext uri="{9D8B030D-6E8A-4147-A177-3AD203B41FA5}">
                      <a16:colId xmlns:a16="http://schemas.microsoft.com/office/drawing/2014/main" val="3663648948"/>
                    </a:ext>
                  </a:extLst>
                </a:gridCol>
                <a:gridCol w="512064">
                  <a:extLst>
                    <a:ext uri="{9D8B030D-6E8A-4147-A177-3AD203B41FA5}">
                      <a16:colId xmlns:a16="http://schemas.microsoft.com/office/drawing/2014/main" val="3834614463"/>
                    </a:ext>
                  </a:extLst>
                </a:gridCol>
                <a:gridCol w="512064">
                  <a:extLst>
                    <a:ext uri="{9D8B030D-6E8A-4147-A177-3AD203B41FA5}">
                      <a16:colId xmlns:a16="http://schemas.microsoft.com/office/drawing/2014/main" val="2636178108"/>
                    </a:ext>
                  </a:extLst>
                </a:gridCol>
              </a:tblGrid>
              <a:tr h="494463">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endParaRPr lang="en-US" sz="2400" dirty="0"/>
                    </a:p>
                  </a:txBody>
                  <a:tcPr marL="78990" marR="78990" marT="39495" marB="39495" anchor="ctr">
                    <a:solidFill>
                      <a:schemeClr val="bg2">
                        <a:lumMod val="90000"/>
                      </a:schemeClr>
                    </a:solidFill>
                  </a:tcPr>
                </a:tc>
                <a:extLst>
                  <a:ext uri="{0D108BD9-81ED-4DB2-BD59-A6C34878D82A}">
                    <a16:rowId xmlns:a16="http://schemas.microsoft.com/office/drawing/2014/main" val="439677734"/>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endParaRPr lang="en-US" sz="2400" dirty="0"/>
                    </a:p>
                  </a:txBody>
                  <a:tcPr marL="78990" marR="78990" marT="39495" marB="39495" anchor="ctr">
                    <a:solidFill>
                      <a:schemeClr val="bg2">
                        <a:lumMod val="90000"/>
                      </a:schemeClr>
                    </a:solidFill>
                  </a:tcPr>
                </a:tc>
                <a:extLst>
                  <a:ext uri="{0D108BD9-81ED-4DB2-BD59-A6C34878D82A}">
                    <a16:rowId xmlns:a16="http://schemas.microsoft.com/office/drawing/2014/main" val="330368846"/>
                  </a:ext>
                </a:extLst>
              </a:tr>
              <a:tr h="501526">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endParaRPr lang="en-US" sz="2400" dirty="0"/>
                    </a:p>
                  </a:txBody>
                  <a:tcPr marL="78990" marR="78990" marT="39495" marB="39495" anchor="ctr">
                    <a:solidFill>
                      <a:schemeClr val="bg2">
                        <a:lumMod val="90000"/>
                      </a:schemeClr>
                    </a:solidFill>
                  </a:tcPr>
                </a:tc>
                <a:extLst>
                  <a:ext uri="{0D108BD9-81ED-4DB2-BD59-A6C34878D82A}">
                    <a16:rowId xmlns:a16="http://schemas.microsoft.com/office/drawing/2014/main" val="1372216390"/>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endParaRPr lang="en-US" sz="2400" dirty="0"/>
                    </a:p>
                  </a:txBody>
                  <a:tcPr marL="78990" marR="78990" marT="39495" marB="39495" anchor="ctr">
                    <a:solidFill>
                      <a:schemeClr val="bg2">
                        <a:lumMod val="90000"/>
                      </a:schemeClr>
                    </a:solidFill>
                  </a:tcPr>
                </a:tc>
                <a:extLst>
                  <a:ext uri="{0D108BD9-81ED-4DB2-BD59-A6C34878D82A}">
                    <a16:rowId xmlns:a16="http://schemas.microsoft.com/office/drawing/2014/main" val="4008704573"/>
                  </a:ext>
                </a:extLst>
              </a:tr>
            </a:tbl>
          </a:graphicData>
        </a:graphic>
      </p:graphicFrame>
      <p:graphicFrame>
        <p:nvGraphicFramePr>
          <p:cNvPr id="11" name="Table 10">
            <a:extLst>
              <a:ext uri="{FF2B5EF4-FFF2-40B4-BE49-F238E27FC236}">
                <a16:creationId xmlns:a16="http://schemas.microsoft.com/office/drawing/2014/main" id="{2342A840-B54C-DE5E-FB44-EFE92BCD2165}"/>
              </a:ext>
            </a:extLst>
          </p:cNvPr>
          <p:cNvGraphicFramePr>
            <a:graphicFrameLocks noGrp="1"/>
          </p:cNvGraphicFramePr>
          <p:nvPr>
            <p:extLst>
              <p:ext uri="{D42A27DB-BD31-4B8C-83A1-F6EECF244321}">
                <p14:modId xmlns:p14="http://schemas.microsoft.com/office/powerpoint/2010/main" val="3301925336"/>
              </p:ext>
            </p:extLst>
          </p:nvPr>
        </p:nvGraphicFramePr>
        <p:xfrm>
          <a:off x="4747251" y="3503543"/>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r>
                        <a:rPr lang="en-US" sz="2400" dirty="0"/>
                        <a:t>1</a:t>
                      </a:r>
                    </a:p>
                  </a:txBody>
                  <a:tcPr marL="78990" marR="78990" marT="39495" marB="39495" anchor="ctr"/>
                </a:tc>
                <a:extLst>
                  <a:ext uri="{0D108BD9-81ED-4DB2-BD59-A6C34878D82A}">
                    <a16:rowId xmlns:a16="http://schemas.microsoft.com/office/drawing/2014/main" val="241521190"/>
                  </a:ext>
                </a:extLst>
              </a:tr>
              <a:tr h="501526">
                <a:tc>
                  <a:txBody>
                    <a:bodyPr/>
                    <a:lstStyle/>
                    <a:p>
                      <a:pPr algn="ctr"/>
                      <a:r>
                        <a:rPr lang="en-US" sz="2400" dirty="0"/>
                        <a:t>1</a:t>
                      </a:r>
                    </a:p>
                  </a:txBody>
                  <a:tcPr marL="78990" marR="78990" marT="39495" marB="39495" anchor="ctr"/>
                </a:tc>
                <a:extLst>
                  <a:ext uri="{0D108BD9-81ED-4DB2-BD59-A6C34878D82A}">
                    <a16:rowId xmlns:a16="http://schemas.microsoft.com/office/drawing/2014/main" val="3245397230"/>
                  </a:ext>
                </a:extLst>
              </a:tr>
              <a:tr h="501526">
                <a:tc>
                  <a:txBody>
                    <a:bodyPr/>
                    <a:lstStyle/>
                    <a:p>
                      <a:pPr algn="ctr"/>
                      <a:r>
                        <a:rPr lang="en-US" sz="2400" dirty="0"/>
                        <a:t>1</a:t>
                      </a:r>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r>
                        <a:rPr lang="en-US" sz="2400" dirty="0"/>
                        <a:t>1</a:t>
                      </a:r>
                    </a:p>
                  </a:txBody>
                  <a:tcPr marL="78990" marR="78990" marT="39495" marB="39495" anchor="ctr">
                    <a:noFill/>
                  </a:tcPr>
                </a:tc>
                <a:extLst>
                  <a:ext uri="{0D108BD9-81ED-4DB2-BD59-A6C34878D82A}">
                    <a16:rowId xmlns:a16="http://schemas.microsoft.com/office/drawing/2014/main" val="2452842196"/>
                  </a:ext>
                </a:extLst>
              </a:tr>
            </a:tbl>
          </a:graphicData>
        </a:graphic>
      </p:graphicFrame>
      <p:graphicFrame>
        <p:nvGraphicFramePr>
          <p:cNvPr id="12" name="Table 11">
            <a:extLst>
              <a:ext uri="{FF2B5EF4-FFF2-40B4-BE49-F238E27FC236}">
                <a16:creationId xmlns:a16="http://schemas.microsoft.com/office/drawing/2014/main" id="{A9D3B724-1D09-6931-DE8C-A1648B02FBE3}"/>
              </a:ext>
            </a:extLst>
          </p:cNvPr>
          <p:cNvGraphicFramePr>
            <a:graphicFrameLocks noGrp="1"/>
          </p:cNvGraphicFramePr>
          <p:nvPr>
            <p:extLst>
              <p:ext uri="{D42A27DB-BD31-4B8C-83A1-F6EECF244321}">
                <p14:modId xmlns:p14="http://schemas.microsoft.com/office/powerpoint/2010/main" val="201348566"/>
              </p:ext>
            </p:extLst>
          </p:nvPr>
        </p:nvGraphicFramePr>
        <p:xfrm>
          <a:off x="5903152" y="3503543"/>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r>
                        <a:rPr lang="en-US" sz="24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501526">
                <a:tc>
                  <a:txBody>
                    <a:bodyPr/>
                    <a:lstStyle/>
                    <a:p>
                      <a:pPr algn="ctr"/>
                      <a:r>
                        <a:rPr lang="en-US" sz="24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501526">
                <a:tc>
                  <a:txBody>
                    <a:bodyPr/>
                    <a:lstStyle/>
                    <a:p>
                      <a:pPr algn="ctr"/>
                      <a:r>
                        <a:rPr lang="en-US" sz="24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501526">
                <a:tc>
                  <a:txBody>
                    <a:bodyPr/>
                    <a:lstStyle/>
                    <a:p>
                      <a:pPr algn="ctr"/>
                      <a:r>
                        <a:rPr lang="en-US" sz="24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sp>
        <p:nvSpPr>
          <p:cNvPr id="13" name="TextBox 12">
            <a:extLst>
              <a:ext uri="{FF2B5EF4-FFF2-40B4-BE49-F238E27FC236}">
                <a16:creationId xmlns:a16="http://schemas.microsoft.com/office/drawing/2014/main" id="{A374E5FE-93CE-EA4C-BE8B-8D1DB2DAA59C}"/>
              </a:ext>
            </a:extLst>
          </p:cNvPr>
          <p:cNvSpPr txBox="1"/>
          <p:nvPr/>
        </p:nvSpPr>
        <p:spPr>
          <a:xfrm>
            <a:off x="5266819" y="4036008"/>
            <a:ext cx="661400" cy="369332"/>
          </a:xfrm>
          <a:prstGeom prst="rect">
            <a:avLst/>
          </a:prstGeom>
          <a:noFill/>
        </p:spPr>
        <p:txBody>
          <a:bodyPr wrap="square" rtlCol="0">
            <a:spAutoFit/>
          </a:bodyPr>
          <a:lstStyle/>
          <a:p>
            <a:r>
              <a:rPr lang="en-US" dirty="0"/>
              <a:t>ReLU</a:t>
            </a:r>
          </a:p>
        </p:txBody>
      </p:sp>
      <p:sp>
        <p:nvSpPr>
          <p:cNvPr id="55" name="TextBox 54">
            <a:extLst>
              <a:ext uri="{FF2B5EF4-FFF2-40B4-BE49-F238E27FC236}">
                <a16:creationId xmlns:a16="http://schemas.microsoft.com/office/drawing/2014/main" id="{C89BA610-A5D8-BAF6-F540-0BD6F88C85B9}"/>
              </a:ext>
            </a:extLst>
          </p:cNvPr>
          <p:cNvSpPr txBox="1"/>
          <p:nvPr/>
        </p:nvSpPr>
        <p:spPr>
          <a:xfrm>
            <a:off x="5420900" y="4405340"/>
            <a:ext cx="319305" cy="461665"/>
          </a:xfrm>
          <a:prstGeom prst="rect">
            <a:avLst/>
          </a:prstGeom>
          <a:noFill/>
        </p:spPr>
        <p:txBody>
          <a:bodyPr wrap="square">
            <a:spAutoFit/>
          </a:bodyPr>
          <a:lstStyle/>
          <a:p>
            <a:r>
              <a:rPr lang="en-US" sz="2400" b="0" i="0" dirty="0">
                <a:solidFill>
                  <a:srgbClr val="374151"/>
                </a:solidFill>
                <a:effectLst/>
                <a:latin typeface="Söhne"/>
              </a:rPr>
              <a:t>≈ </a:t>
            </a:r>
            <a:endParaRPr lang="en-US" sz="2400" dirty="0"/>
          </a:p>
        </p:txBody>
      </p:sp>
      <p:sp>
        <p:nvSpPr>
          <p:cNvPr id="126" name="TextBox 125">
            <a:extLst>
              <a:ext uri="{FF2B5EF4-FFF2-40B4-BE49-F238E27FC236}">
                <a16:creationId xmlns:a16="http://schemas.microsoft.com/office/drawing/2014/main" id="{932A2C7C-ED44-A1E8-0F64-5B04190C02D5}"/>
              </a:ext>
            </a:extLst>
          </p:cNvPr>
          <p:cNvSpPr txBox="1"/>
          <p:nvPr/>
        </p:nvSpPr>
        <p:spPr>
          <a:xfrm>
            <a:off x="4208428" y="3610273"/>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a:solidFill>
                  <a:srgbClr val="373637"/>
                </a:solidFill>
                <a:latin typeface="Source Sans Pro" panose="020B0503030403020204" pitchFamily="34" charset="0"/>
              </a:rPr>
              <a:t>a </a:t>
            </a:r>
            <a:endParaRPr lang="en-US"/>
          </a:p>
        </p:txBody>
      </p:sp>
      <p:sp>
        <p:nvSpPr>
          <p:cNvPr id="127" name="TextBox 126">
            <a:extLst>
              <a:ext uri="{FF2B5EF4-FFF2-40B4-BE49-F238E27FC236}">
                <a16:creationId xmlns:a16="http://schemas.microsoft.com/office/drawing/2014/main" id="{420540FC-F0C1-C810-47B2-B291626D6545}"/>
              </a:ext>
            </a:extLst>
          </p:cNvPr>
          <p:cNvSpPr txBox="1"/>
          <p:nvPr/>
        </p:nvSpPr>
        <p:spPr>
          <a:xfrm>
            <a:off x="4208428" y="4129019"/>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 </a:t>
            </a:r>
            <a:endParaRPr lang="en-US" dirty="0"/>
          </a:p>
        </p:txBody>
      </p:sp>
      <p:sp>
        <p:nvSpPr>
          <p:cNvPr id="128" name="TextBox 127">
            <a:extLst>
              <a:ext uri="{FF2B5EF4-FFF2-40B4-BE49-F238E27FC236}">
                <a16:creationId xmlns:a16="http://schemas.microsoft.com/office/drawing/2014/main" id="{27FACCAD-C25A-16B3-4B6D-83E814747ABA}"/>
              </a:ext>
            </a:extLst>
          </p:cNvPr>
          <p:cNvSpPr txBox="1"/>
          <p:nvPr/>
        </p:nvSpPr>
        <p:spPr>
          <a:xfrm>
            <a:off x="4208428" y="4602779"/>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 </a:t>
            </a:r>
            <a:endParaRPr lang="en-US" dirty="0"/>
          </a:p>
        </p:txBody>
      </p:sp>
      <p:sp>
        <p:nvSpPr>
          <p:cNvPr id="129" name="TextBox 128">
            <a:extLst>
              <a:ext uri="{FF2B5EF4-FFF2-40B4-BE49-F238E27FC236}">
                <a16:creationId xmlns:a16="http://schemas.microsoft.com/office/drawing/2014/main" id="{26EDD3CF-3E32-2512-712C-72C4CBAE6D3B}"/>
              </a:ext>
            </a:extLst>
          </p:cNvPr>
          <p:cNvSpPr txBox="1"/>
          <p:nvPr/>
        </p:nvSpPr>
        <p:spPr>
          <a:xfrm>
            <a:off x="4208428" y="5082313"/>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d </a:t>
            </a:r>
            <a:endParaRPr lang="en-US" dirty="0"/>
          </a:p>
        </p:txBody>
      </p:sp>
      <p:sp>
        <p:nvSpPr>
          <p:cNvPr id="130" name="TextBox 129">
            <a:extLst>
              <a:ext uri="{FF2B5EF4-FFF2-40B4-BE49-F238E27FC236}">
                <a16:creationId xmlns:a16="http://schemas.microsoft.com/office/drawing/2014/main" id="{7E861D34-87F4-2B15-F775-E47C5297B733}"/>
              </a:ext>
            </a:extLst>
          </p:cNvPr>
          <p:cNvSpPr txBox="1"/>
          <p:nvPr/>
        </p:nvSpPr>
        <p:spPr>
          <a:xfrm>
            <a:off x="8130808" y="5727054"/>
            <a:ext cx="180595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a+b+c+d</a:t>
            </a:r>
            <a:r>
              <a:rPr lang="en-US" dirty="0">
                <a:solidFill>
                  <a:srgbClr val="373637"/>
                </a:solidFill>
                <a:latin typeface="Source Sans Pro" panose="020B0503030403020204" pitchFamily="34" charset="0"/>
              </a:rPr>
              <a:t>=1</a:t>
            </a:r>
            <a:endParaRPr lang="el-GR" b="0" i="0" dirty="0">
              <a:solidFill>
                <a:srgbClr val="373637"/>
              </a:solidFill>
              <a:effectLst/>
              <a:latin typeface="Source Sans Pro" panose="020B0503030403020204" pitchFamily="34" charset="0"/>
            </a:endParaRPr>
          </a:p>
        </p:txBody>
      </p:sp>
      <p:sp>
        <p:nvSpPr>
          <p:cNvPr id="4" name="TextBox 3">
            <a:extLst>
              <a:ext uri="{FF2B5EF4-FFF2-40B4-BE49-F238E27FC236}">
                <a16:creationId xmlns:a16="http://schemas.microsoft.com/office/drawing/2014/main" id="{E42E23F2-B90B-EEFD-1FF8-6EE3998CA34C}"/>
              </a:ext>
            </a:extLst>
          </p:cNvPr>
          <p:cNvSpPr txBox="1"/>
          <p:nvPr/>
        </p:nvSpPr>
        <p:spPr>
          <a:xfrm>
            <a:off x="4859600" y="3004901"/>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429219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36ECA-F8DB-54A9-EBDC-2EE6063DF2A6}"/>
              </a:ext>
            </a:extLst>
          </p:cNvPr>
          <p:cNvSpPr>
            <a:spLocks noGrp="1"/>
          </p:cNvSpPr>
          <p:nvPr>
            <p:ph type="title"/>
          </p:nvPr>
        </p:nvSpPr>
        <p:spPr/>
        <p:txBody>
          <a:bodyPr/>
          <a:lstStyle/>
          <a:p>
            <a:r>
              <a:rPr lang="en-US" dirty="0"/>
              <a:t>Softmax</a:t>
            </a:r>
          </a:p>
        </p:txBody>
      </p:sp>
      <p:sp>
        <p:nvSpPr>
          <p:cNvPr id="3" name="Slide Number Placeholder 2">
            <a:extLst>
              <a:ext uri="{FF2B5EF4-FFF2-40B4-BE49-F238E27FC236}">
                <a16:creationId xmlns:a16="http://schemas.microsoft.com/office/drawing/2014/main" id="{A00A6288-F9C7-67A1-926C-1AEBFC818D8F}"/>
              </a:ext>
            </a:extLst>
          </p:cNvPr>
          <p:cNvSpPr>
            <a:spLocks noGrp="1"/>
          </p:cNvSpPr>
          <p:nvPr>
            <p:ph type="sldNum" sz="quarter" idx="12"/>
          </p:nvPr>
        </p:nvSpPr>
        <p:spPr/>
        <p:txBody>
          <a:bodyPr/>
          <a:lstStyle/>
          <a:p>
            <a:fld id="{FE7F0537-2BCE-514C-8EA0-7A0C12589E62}" type="slidenum">
              <a:rPr lang="en-US" smtClean="0"/>
              <a:t>19</a:t>
            </a:fld>
            <a:endParaRPr lang="en-US"/>
          </a:p>
        </p:txBody>
      </p:sp>
    </p:spTree>
    <p:extLst>
      <p:ext uri="{BB962C8B-B14F-4D97-AF65-F5344CB8AC3E}">
        <p14:creationId xmlns:p14="http://schemas.microsoft.com/office/powerpoint/2010/main" val="123124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dirty="0"/>
              <a:t>Artificial Neural Network (ANN)</a:t>
            </a:r>
            <a:endParaRPr lang="en-US" dirty="0"/>
          </a:p>
        </p:txBody>
      </p:sp>
      <p:sp>
        <p:nvSpPr>
          <p:cNvPr id="3" name="Subtitle 2"/>
          <p:cNvSpPr>
            <a:spLocks noGrp="1"/>
          </p:cNvSpPr>
          <p:nvPr>
            <p:ph type="subTitle" idx="1"/>
          </p:nvPr>
        </p:nvSpPr>
        <p:spPr/>
        <p:txBody>
          <a:bodyPr>
            <a:normAutofit fontScale="92500" lnSpcReduction="10000"/>
          </a:bodyPr>
          <a:lstStyle/>
          <a:p>
            <a:r>
              <a:rPr lang="en-US" dirty="0"/>
              <a:t>CSCI 5722/4722: Computer Vision</a:t>
            </a:r>
          </a:p>
          <a:p>
            <a:r>
              <a:rPr lang="en-US" dirty="0"/>
              <a:t>Spring 2024</a:t>
            </a:r>
          </a:p>
          <a:p>
            <a:r>
              <a:rPr lang="en-US" dirty="0"/>
              <a:t>Dr. Tom Yeh</a:t>
            </a:r>
          </a:p>
          <a:p>
            <a:r>
              <a:rPr lang="en-US" dirty="0"/>
              <a:t>Dr. Mehdi </a:t>
            </a:r>
            <a:r>
              <a:rPr lang="en-US" dirty="0" err="1"/>
              <a:t>Moghari</a:t>
            </a:r>
            <a:r>
              <a:rPr lang="en-US" dirty="0"/>
              <a:t> </a:t>
            </a:r>
          </a:p>
          <a:p>
            <a:endParaRPr lang="en-US" dirty="0"/>
          </a:p>
          <a:p>
            <a:endParaRPr lang="en-US" dirty="0"/>
          </a:p>
        </p:txBody>
      </p:sp>
      <p:sp>
        <p:nvSpPr>
          <p:cNvPr id="5" name="Slide Number Placeholder 4">
            <a:extLst>
              <a:ext uri="{FF2B5EF4-FFF2-40B4-BE49-F238E27FC236}">
                <a16:creationId xmlns:a16="http://schemas.microsoft.com/office/drawing/2014/main" id="{8DF7A57F-2C5F-8136-0778-9E66C8474F38}"/>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D4308-2902-8613-9ACE-45EAC591D5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475F5-4FEC-4D8D-6707-29FD51B13741}"/>
              </a:ext>
            </a:extLst>
          </p:cNvPr>
          <p:cNvSpPr>
            <a:spLocks noGrp="1"/>
          </p:cNvSpPr>
          <p:nvPr>
            <p:ph type="title"/>
          </p:nvPr>
        </p:nvSpPr>
        <p:spPr/>
        <p:txBody>
          <a:bodyPr>
            <a:normAutofit fontScale="90000"/>
          </a:bodyPr>
          <a:lstStyle/>
          <a:p>
            <a:r>
              <a:rPr lang="en-US" dirty="0"/>
              <a:t>Logits </a:t>
            </a:r>
            <a:r>
              <a:rPr lang="en-US" dirty="0">
                <a:sym typeface="Wingdings" pitchFamily="2" charset="2"/>
              </a:rPr>
              <a:t> Probability Distribution</a:t>
            </a:r>
            <a:endParaRPr lang="en-US" dirty="0"/>
          </a:p>
        </p:txBody>
      </p:sp>
      <p:sp>
        <p:nvSpPr>
          <p:cNvPr id="3" name="Slide Number Placeholder 2">
            <a:extLst>
              <a:ext uri="{FF2B5EF4-FFF2-40B4-BE49-F238E27FC236}">
                <a16:creationId xmlns:a16="http://schemas.microsoft.com/office/drawing/2014/main" id="{84CD4E72-7FF6-FA6D-1732-FF3B59A58CA4}"/>
              </a:ext>
            </a:extLst>
          </p:cNvPr>
          <p:cNvSpPr>
            <a:spLocks noGrp="1"/>
          </p:cNvSpPr>
          <p:nvPr>
            <p:ph type="sldNum" sz="quarter" idx="12"/>
          </p:nvPr>
        </p:nvSpPr>
        <p:spPr>
          <a:xfrm>
            <a:off x="10670690" y="5570736"/>
            <a:ext cx="1140310" cy="783254"/>
          </a:xfrm>
        </p:spPr>
        <p:txBody>
          <a:bodyPr/>
          <a:lstStyle/>
          <a:p>
            <a:fld id="{FE7F0537-2BCE-514C-8EA0-7A0C12589E62}" type="slidenum">
              <a:rPr lang="en-US" smtClean="0"/>
              <a:t>20</a:t>
            </a:fld>
            <a:endParaRPr lang="en-US"/>
          </a:p>
        </p:txBody>
      </p:sp>
      <p:graphicFrame>
        <p:nvGraphicFramePr>
          <p:cNvPr id="4" name="Table 3">
            <a:extLst>
              <a:ext uri="{FF2B5EF4-FFF2-40B4-BE49-F238E27FC236}">
                <a16:creationId xmlns:a16="http://schemas.microsoft.com/office/drawing/2014/main" id="{26D20600-DC38-29DE-13B6-4536481E68C2}"/>
              </a:ext>
            </a:extLst>
          </p:cNvPr>
          <p:cNvGraphicFramePr>
            <a:graphicFrameLocks noGrp="1"/>
          </p:cNvGraphicFramePr>
          <p:nvPr/>
        </p:nvGraphicFramePr>
        <p:xfrm>
          <a:off x="3380288" y="1137973"/>
          <a:ext cx="563890" cy="1999041"/>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82611464"/>
                    </a:ext>
                  </a:extLst>
                </a:gridCol>
              </a:tblGrid>
              <a:tr h="494463">
                <a:tc>
                  <a:txBody>
                    <a:bodyPr/>
                    <a:lstStyle/>
                    <a:p>
                      <a:pPr algn="ctr"/>
                      <a:r>
                        <a:rPr lang="en-US" sz="2400" dirty="0"/>
                        <a:t>0</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501526">
                <a:tc>
                  <a:txBody>
                    <a:bodyPr/>
                    <a:lstStyle/>
                    <a:p>
                      <a:pPr algn="ctr"/>
                      <a:r>
                        <a:rPr lang="en-US" sz="2400" dirty="0"/>
                        <a:t>3</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501526">
                <a:tc>
                  <a:txBody>
                    <a:bodyPr/>
                    <a:lstStyle/>
                    <a:p>
                      <a:pPr algn="ctr"/>
                      <a:r>
                        <a:rPr lang="en-US" sz="24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501526">
                <a:tc>
                  <a:txBody>
                    <a:bodyPr/>
                    <a:lstStyle/>
                    <a:p>
                      <a:pPr algn="ctr"/>
                      <a:r>
                        <a:rPr lang="en-US" sz="2400" dirty="0"/>
                        <a:t>0</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graphicFrame>
        <p:nvGraphicFramePr>
          <p:cNvPr id="5" name="Table 4">
            <a:extLst>
              <a:ext uri="{FF2B5EF4-FFF2-40B4-BE49-F238E27FC236}">
                <a16:creationId xmlns:a16="http://schemas.microsoft.com/office/drawing/2014/main" id="{57922EA1-7F5E-C3A5-C245-99125220DA19}"/>
              </a:ext>
            </a:extLst>
          </p:cNvPr>
          <p:cNvGraphicFramePr>
            <a:graphicFrameLocks noGrp="1"/>
          </p:cNvGraphicFramePr>
          <p:nvPr/>
        </p:nvGraphicFramePr>
        <p:xfrm>
          <a:off x="691055" y="3555184"/>
          <a:ext cx="2529105" cy="1497515"/>
        </p:xfrm>
        <a:graphic>
          <a:graphicData uri="http://schemas.openxmlformats.org/drawingml/2006/table">
            <a:tbl>
              <a:tblPr firstRow="1" bandRow="1">
                <a:tableStyleId>{5940675A-B579-460E-94D1-54222C63F5DA}</a:tableStyleId>
              </a:tblPr>
              <a:tblGrid>
                <a:gridCol w="505821">
                  <a:extLst>
                    <a:ext uri="{9D8B030D-6E8A-4147-A177-3AD203B41FA5}">
                      <a16:colId xmlns:a16="http://schemas.microsoft.com/office/drawing/2014/main" val="246951701"/>
                    </a:ext>
                  </a:extLst>
                </a:gridCol>
                <a:gridCol w="505821">
                  <a:extLst>
                    <a:ext uri="{9D8B030D-6E8A-4147-A177-3AD203B41FA5}">
                      <a16:colId xmlns:a16="http://schemas.microsoft.com/office/drawing/2014/main" val="234087040"/>
                    </a:ext>
                  </a:extLst>
                </a:gridCol>
                <a:gridCol w="505821">
                  <a:extLst>
                    <a:ext uri="{9D8B030D-6E8A-4147-A177-3AD203B41FA5}">
                      <a16:colId xmlns:a16="http://schemas.microsoft.com/office/drawing/2014/main" val="2284763901"/>
                    </a:ext>
                  </a:extLst>
                </a:gridCol>
                <a:gridCol w="505821">
                  <a:extLst>
                    <a:ext uri="{9D8B030D-6E8A-4147-A177-3AD203B41FA5}">
                      <a16:colId xmlns:a16="http://schemas.microsoft.com/office/drawing/2014/main" val="2370656563"/>
                    </a:ext>
                  </a:extLst>
                </a:gridCol>
                <a:gridCol w="505821">
                  <a:extLst>
                    <a:ext uri="{9D8B030D-6E8A-4147-A177-3AD203B41FA5}">
                      <a16:colId xmlns:a16="http://schemas.microsoft.com/office/drawing/2014/main" val="3958943911"/>
                    </a:ext>
                  </a:extLst>
                </a:gridCol>
              </a:tblGrid>
              <a:tr h="494463">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-3</a:t>
                      </a:r>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501526">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4196743834"/>
                  </a:ext>
                </a:extLst>
              </a:tr>
              <a:tr h="501526">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749522690"/>
                  </a:ext>
                </a:extLst>
              </a:tr>
            </a:tbl>
          </a:graphicData>
        </a:graphic>
      </p:graphicFrame>
      <p:graphicFrame>
        <p:nvGraphicFramePr>
          <p:cNvPr id="6" name="Table 5">
            <a:extLst>
              <a:ext uri="{FF2B5EF4-FFF2-40B4-BE49-F238E27FC236}">
                <a16:creationId xmlns:a16="http://schemas.microsoft.com/office/drawing/2014/main" id="{7D6FAED6-FD12-E22B-11C5-8634493CF798}"/>
              </a:ext>
            </a:extLst>
          </p:cNvPr>
          <p:cNvGraphicFramePr>
            <a:graphicFrameLocks noGrp="1"/>
          </p:cNvGraphicFramePr>
          <p:nvPr/>
        </p:nvGraphicFramePr>
        <p:xfrm>
          <a:off x="3380289" y="3548121"/>
          <a:ext cx="563890" cy="1504578"/>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474050"/>
                    </a:ext>
                  </a:extLst>
                </a:gridCol>
              </a:tblGrid>
              <a:tr h="501526">
                <a:tc>
                  <a:txBody>
                    <a:bodyPr/>
                    <a:lstStyle/>
                    <a:p>
                      <a:pPr algn="ctr"/>
                      <a:r>
                        <a:rPr lang="en-US" sz="2400" dirty="0"/>
                        <a:t>-2</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885095241"/>
                  </a:ext>
                </a:extLst>
              </a:tr>
            </a:tbl>
          </a:graphicData>
        </a:graphic>
      </p:graphicFrame>
      <p:graphicFrame>
        <p:nvGraphicFramePr>
          <p:cNvPr id="7" name="Table 6">
            <a:extLst>
              <a:ext uri="{FF2B5EF4-FFF2-40B4-BE49-F238E27FC236}">
                <a16:creationId xmlns:a16="http://schemas.microsoft.com/office/drawing/2014/main" id="{F4533D2B-8AE3-B0D6-B2A1-0914B8BEB70B}"/>
              </a:ext>
            </a:extLst>
          </p:cNvPr>
          <p:cNvGraphicFramePr>
            <a:graphicFrameLocks noGrp="1"/>
          </p:cNvGraphicFramePr>
          <p:nvPr/>
        </p:nvGraphicFramePr>
        <p:xfrm>
          <a:off x="4423601" y="3555184"/>
          <a:ext cx="563890" cy="1504578"/>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474050"/>
                    </a:ext>
                  </a:extLst>
                </a:gridCol>
              </a:tblGrid>
              <a:tr h="501526">
                <a:tc>
                  <a:txBody>
                    <a:bodyPr/>
                    <a:lstStyle/>
                    <a:p>
                      <a:pPr algn="ctr"/>
                      <a:r>
                        <a:rPr lang="en-US" sz="2000" dirty="0"/>
                        <a:t>.12</a:t>
                      </a: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051107446"/>
                  </a:ext>
                </a:extLst>
              </a:tr>
              <a:tr h="501526">
                <a:tc>
                  <a:txBody>
                    <a:bodyPr/>
                    <a:lstStyle/>
                    <a:p>
                      <a:pPr algn="ctr"/>
                      <a:r>
                        <a:rPr lang="en-US" sz="2000" dirty="0"/>
                        <a:t>.88</a:t>
                      </a: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9953784"/>
                  </a:ext>
                </a:extLst>
              </a:tr>
              <a:tr h="501526">
                <a:tc>
                  <a:txBody>
                    <a:bodyPr/>
                    <a:lstStyle/>
                    <a:p>
                      <a:pPr algn="ctr"/>
                      <a:r>
                        <a:rPr lang="en-US" sz="2000" dirty="0"/>
                        <a:t>.5</a:t>
                      </a: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1347356504"/>
                  </a:ext>
                </a:extLst>
              </a:tr>
            </a:tbl>
          </a:graphicData>
        </a:graphic>
      </p:graphicFrame>
      <p:sp>
        <p:nvSpPr>
          <p:cNvPr id="9" name="TextBox 8">
            <a:extLst>
              <a:ext uri="{FF2B5EF4-FFF2-40B4-BE49-F238E27FC236}">
                <a16:creationId xmlns:a16="http://schemas.microsoft.com/office/drawing/2014/main" id="{A5446B48-9526-3437-3AFF-A20CC4BC32D9}"/>
              </a:ext>
            </a:extLst>
          </p:cNvPr>
          <p:cNvSpPr txBox="1"/>
          <p:nvPr/>
        </p:nvSpPr>
        <p:spPr>
          <a:xfrm>
            <a:off x="4024237" y="3641701"/>
            <a:ext cx="319305" cy="830997"/>
          </a:xfrm>
          <a:prstGeom prst="rect">
            <a:avLst/>
          </a:prstGeom>
          <a:noFill/>
        </p:spPr>
        <p:txBody>
          <a:bodyPr wrap="square">
            <a:spAutoFit/>
          </a:bodyPr>
          <a:lstStyle/>
          <a:p>
            <a:r>
              <a:rPr lang="el-GR" sz="2400" b="0" i="0" dirty="0">
                <a:solidFill>
                  <a:srgbClr val="374151"/>
                </a:solidFill>
                <a:effectLst/>
                <a:latin typeface="Söhne"/>
              </a:rPr>
              <a:t>σ</a:t>
            </a:r>
            <a:endParaRPr lang="en-US" sz="2400" b="0" i="0" dirty="0">
              <a:solidFill>
                <a:srgbClr val="374151"/>
              </a:solidFill>
              <a:effectLst/>
              <a:latin typeface="Söhne"/>
            </a:endParaRPr>
          </a:p>
          <a:p>
            <a:r>
              <a:rPr lang="en-US" sz="2400" b="0" i="0" dirty="0">
                <a:solidFill>
                  <a:srgbClr val="374151"/>
                </a:solidFill>
                <a:effectLst/>
                <a:latin typeface="Söhne"/>
              </a:rPr>
              <a:t>≈ </a:t>
            </a:r>
            <a:endParaRPr lang="en-US" sz="2400" dirty="0"/>
          </a:p>
        </p:txBody>
      </p:sp>
      <p:graphicFrame>
        <p:nvGraphicFramePr>
          <p:cNvPr id="43" name="Table 42">
            <a:extLst>
              <a:ext uri="{FF2B5EF4-FFF2-40B4-BE49-F238E27FC236}">
                <a16:creationId xmlns:a16="http://schemas.microsoft.com/office/drawing/2014/main" id="{301177F0-3DB4-BC26-E504-A5BE86B77AAF}"/>
              </a:ext>
            </a:extLst>
          </p:cNvPr>
          <p:cNvGraphicFramePr>
            <a:graphicFrameLocks noGrp="1"/>
          </p:cNvGraphicFramePr>
          <p:nvPr/>
        </p:nvGraphicFramePr>
        <p:xfrm>
          <a:off x="6528138" y="3546816"/>
          <a:ext cx="563890" cy="1504578"/>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474050"/>
                    </a:ext>
                  </a:extLst>
                </a:gridCol>
              </a:tblGrid>
              <a:tr h="501526">
                <a:tc>
                  <a:txBody>
                    <a:bodyPr/>
                    <a:lstStyle/>
                    <a:p>
                      <a:pPr algn="ctr"/>
                      <a:r>
                        <a:rPr lang="en-US" sz="2400" dirty="0"/>
                        <a:t>-2</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885095241"/>
                  </a:ext>
                </a:extLst>
              </a:tr>
            </a:tbl>
          </a:graphicData>
        </a:graphic>
      </p:graphicFrame>
      <p:graphicFrame>
        <p:nvGraphicFramePr>
          <p:cNvPr id="44" name="Table 43">
            <a:extLst>
              <a:ext uri="{FF2B5EF4-FFF2-40B4-BE49-F238E27FC236}">
                <a16:creationId xmlns:a16="http://schemas.microsoft.com/office/drawing/2014/main" id="{CA0E8EE5-0460-497C-8448-DEB9ED0EE884}"/>
              </a:ext>
            </a:extLst>
          </p:cNvPr>
          <p:cNvGraphicFramePr>
            <a:graphicFrameLocks noGrp="1"/>
          </p:cNvGraphicFramePr>
          <p:nvPr/>
        </p:nvGraphicFramePr>
        <p:xfrm>
          <a:off x="7543018" y="3560211"/>
          <a:ext cx="928320" cy="1504578"/>
        </p:xfrm>
        <a:graphic>
          <a:graphicData uri="http://schemas.openxmlformats.org/drawingml/2006/table">
            <a:tbl>
              <a:tblPr firstRow="1" bandRow="1">
                <a:tableStyleId>{5940675A-B579-460E-94D1-54222C63F5DA}</a:tableStyleId>
              </a:tblPr>
              <a:tblGrid>
                <a:gridCol w="928320">
                  <a:extLst>
                    <a:ext uri="{9D8B030D-6E8A-4147-A177-3AD203B41FA5}">
                      <a16:colId xmlns:a16="http://schemas.microsoft.com/office/drawing/2014/main" val="13474050"/>
                    </a:ext>
                  </a:extLst>
                </a:gridCol>
              </a:tblGrid>
              <a:tr h="501526">
                <a:tc>
                  <a:txBody>
                    <a:bodyPr/>
                    <a:lstStyle/>
                    <a:p>
                      <a:pPr algn="ct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3885095241"/>
                  </a:ext>
                </a:extLst>
              </a:tr>
            </a:tbl>
          </a:graphicData>
        </a:graphic>
      </p:graphicFrame>
      <p:graphicFrame>
        <p:nvGraphicFramePr>
          <p:cNvPr id="56" name="Table 55">
            <a:extLst>
              <a:ext uri="{FF2B5EF4-FFF2-40B4-BE49-F238E27FC236}">
                <a16:creationId xmlns:a16="http://schemas.microsoft.com/office/drawing/2014/main" id="{7466D1A4-064E-D20B-785A-E8B0E135FE7D}"/>
              </a:ext>
            </a:extLst>
          </p:cNvPr>
          <p:cNvGraphicFramePr>
            <a:graphicFrameLocks noGrp="1"/>
          </p:cNvGraphicFramePr>
          <p:nvPr/>
        </p:nvGraphicFramePr>
        <p:xfrm>
          <a:off x="9647555" y="3555184"/>
          <a:ext cx="1283203" cy="1504578"/>
        </p:xfrm>
        <a:graphic>
          <a:graphicData uri="http://schemas.openxmlformats.org/drawingml/2006/table">
            <a:tbl>
              <a:tblPr firstRow="1" bandRow="1">
                <a:tableStyleId>{5940675A-B579-460E-94D1-54222C63F5DA}</a:tableStyleId>
              </a:tblPr>
              <a:tblGrid>
                <a:gridCol w="1283203">
                  <a:extLst>
                    <a:ext uri="{9D8B030D-6E8A-4147-A177-3AD203B41FA5}">
                      <a16:colId xmlns:a16="http://schemas.microsoft.com/office/drawing/2014/main" val="13474050"/>
                    </a:ext>
                  </a:extLst>
                </a:gridCol>
              </a:tblGrid>
              <a:tr h="501526">
                <a:tc>
                  <a:txBody>
                    <a:bodyPr/>
                    <a:lstStyle/>
                    <a:p>
                      <a:pPr algn="ctr"/>
                      <a:endParaRPr lang="en-US" sz="17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5095241"/>
                  </a:ext>
                </a:extLst>
              </a:tr>
            </a:tbl>
          </a:graphicData>
        </a:graphic>
      </p:graphicFrame>
    </p:spTree>
    <p:extLst>
      <p:ext uri="{BB962C8B-B14F-4D97-AF65-F5344CB8AC3E}">
        <p14:creationId xmlns:p14="http://schemas.microsoft.com/office/powerpoint/2010/main" val="1804985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82D6B-F1BF-BD4A-A0B5-C3B47F9FE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E7004-D33C-08EB-54C1-A974CD951085}"/>
              </a:ext>
            </a:extLst>
          </p:cNvPr>
          <p:cNvSpPr>
            <a:spLocks noGrp="1"/>
          </p:cNvSpPr>
          <p:nvPr>
            <p:ph type="title"/>
          </p:nvPr>
        </p:nvSpPr>
        <p:spPr/>
        <p:txBody>
          <a:bodyPr>
            <a:normAutofit fontScale="90000"/>
          </a:bodyPr>
          <a:lstStyle/>
          <a:p>
            <a:r>
              <a:rPr lang="en-US" dirty="0"/>
              <a:t>Calculate Softmax by hand (e ≈ 3) ✍️</a:t>
            </a:r>
          </a:p>
        </p:txBody>
      </p:sp>
      <p:sp>
        <p:nvSpPr>
          <p:cNvPr id="3" name="Slide Number Placeholder 2">
            <a:extLst>
              <a:ext uri="{FF2B5EF4-FFF2-40B4-BE49-F238E27FC236}">
                <a16:creationId xmlns:a16="http://schemas.microsoft.com/office/drawing/2014/main" id="{3D388C00-3C29-1DAD-C614-AF508F3B1471}"/>
              </a:ext>
            </a:extLst>
          </p:cNvPr>
          <p:cNvSpPr>
            <a:spLocks noGrp="1"/>
          </p:cNvSpPr>
          <p:nvPr>
            <p:ph type="sldNum" sz="quarter" idx="12"/>
          </p:nvPr>
        </p:nvSpPr>
        <p:spPr/>
        <p:txBody>
          <a:bodyPr/>
          <a:lstStyle/>
          <a:p>
            <a:fld id="{FE7F0537-2BCE-514C-8EA0-7A0C12589E62}" type="slidenum">
              <a:rPr lang="en-US" smtClean="0"/>
              <a:t>21</a:t>
            </a:fld>
            <a:endParaRPr lang="en-US"/>
          </a:p>
        </p:txBody>
      </p:sp>
      <p:graphicFrame>
        <p:nvGraphicFramePr>
          <p:cNvPr id="4" name="Table 3">
            <a:extLst>
              <a:ext uri="{FF2B5EF4-FFF2-40B4-BE49-F238E27FC236}">
                <a16:creationId xmlns:a16="http://schemas.microsoft.com/office/drawing/2014/main" id="{AE662C2D-3AB4-1FB0-7F36-190F847A1870}"/>
              </a:ext>
            </a:extLst>
          </p:cNvPr>
          <p:cNvGraphicFramePr>
            <a:graphicFrameLocks noGrp="1"/>
          </p:cNvGraphicFramePr>
          <p:nvPr/>
        </p:nvGraphicFramePr>
        <p:xfrm>
          <a:off x="2483360" y="2758541"/>
          <a:ext cx="563890" cy="1504578"/>
        </p:xfrm>
        <a:graphic>
          <a:graphicData uri="http://schemas.openxmlformats.org/drawingml/2006/table">
            <a:tbl>
              <a:tblPr firstRow="1" bandRow="1">
                <a:tableStyleId>{5940675A-B579-460E-94D1-54222C63F5DA}</a:tableStyleId>
              </a:tblPr>
              <a:tblGrid>
                <a:gridCol w="563890">
                  <a:extLst>
                    <a:ext uri="{9D8B030D-6E8A-4147-A177-3AD203B41FA5}">
                      <a16:colId xmlns:a16="http://schemas.microsoft.com/office/drawing/2014/main" val="13474050"/>
                    </a:ext>
                  </a:extLst>
                </a:gridCol>
              </a:tblGrid>
              <a:tr h="501526">
                <a:tc>
                  <a:txBody>
                    <a:bodyPr/>
                    <a:lstStyle/>
                    <a:p>
                      <a:pPr algn="ctr"/>
                      <a:r>
                        <a:rPr lang="en-US" sz="2400" dirty="0"/>
                        <a:t>-4</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885095241"/>
                  </a:ext>
                </a:extLst>
              </a:tr>
            </a:tbl>
          </a:graphicData>
        </a:graphic>
      </p:graphicFrame>
      <p:graphicFrame>
        <p:nvGraphicFramePr>
          <p:cNvPr id="6" name="Table 5">
            <a:extLst>
              <a:ext uri="{FF2B5EF4-FFF2-40B4-BE49-F238E27FC236}">
                <a16:creationId xmlns:a16="http://schemas.microsoft.com/office/drawing/2014/main" id="{8CB39338-D9A0-44F7-E25B-A5112BBE87C0}"/>
              </a:ext>
            </a:extLst>
          </p:cNvPr>
          <p:cNvGraphicFramePr>
            <a:graphicFrameLocks noGrp="1"/>
          </p:cNvGraphicFramePr>
          <p:nvPr/>
        </p:nvGraphicFramePr>
        <p:xfrm>
          <a:off x="3854959" y="2758541"/>
          <a:ext cx="1295109" cy="150457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3885095241"/>
                  </a:ext>
                </a:extLst>
              </a:tr>
            </a:tbl>
          </a:graphicData>
        </a:graphic>
      </p:graphicFrame>
      <p:graphicFrame>
        <p:nvGraphicFramePr>
          <p:cNvPr id="48" name="Table 47">
            <a:extLst>
              <a:ext uri="{FF2B5EF4-FFF2-40B4-BE49-F238E27FC236}">
                <a16:creationId xmlns:a16="http://schemas.microsoft.com/office/drawing/2014/main" id="{81E095DE-3E65-919F-3C66-EEB05A0E6632}"/>
              </a:ext>
            </a:extLst>
          </p:cNvPr>
          <p:cNvGraphicFramePr>
            <a:graphicFrameLocks noGrp="1"/>
          </p:cNvGraphicFramePr>
          <p:nvPr/>
        </p:nvGraphicFramePr>
        <p:xfrm>
          <a:off x="5659805" y="3761593"/>
          <a:ext cx="1295109" cy="501526"/>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070278946"/>
                    </a:ext>
                  </a:extLst>
                </a:gridCol>
              </a:tblGrid>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3390056244"/>
                  </a:ext>
                </a:extLst>
              </a:tr>
            </a:tbl>
          </a:graphicData>
        </a:graphic>
      </p:graphicFrame>
      <p:graphicFrame>
        <p:nvGraphicFramePr>
          <p:cNvPr id="52" name="Table 51">
            <a:extLst>
              <a:ext uri="{FF2B5EF4-FFF2-40B4-BE49-F238E27FC236}">
                <a16:creationId xmlns:a16="http://schemas.microsoft.com/office/drawing/2014/main" id="{E8DD4815-D2C1-477B-318A-503129280EF0}"/>
              </a:ext>
            </a:extLst>
          </p:cNvPr>
          <p:cNvGraphicFramePr>
            <a:graphicFrameLocks noGrp="1"/>
          </p:cNvGraphicFramePr>
          <p:nvPr/>
        </p:nvGraphicFramePr>
        <p:xfrm>
          <a:off x="7218522" y="2785534"/>
          <a:ext cx="1295109" cy="150457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endParaRPr lang="en-US" sz="17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5095241"/>
                  </a:ext>
                </a:extLst>
              </a:tr>
            </a:tbl>
          </a:graphicData>
        </a:graphic>
      </p:graphicFrame>
      <p:graphicFrame>
        <p:nvGraphicFramePr>
          <p:cNvPr id="79" name="Table 78">
            <a:extLst>
              <a:ext uri="{FF2B5EF4-FFF2-40B4-BE49-F238E27FC236}">
                <a16:creationId xmlns:a16="http://schemas.microsoft.com/office/drawing/2014/main" id="{4198F756-D723-8626-8B18-276FF6D4FBA6}"/>
              </a:ext>
            </a:extLst>
          </p:cNvPr>
          <p:cNvGraphicFramePr>
            <a:graphicFrameLocks noGrp="1"/>
          </p:cNvGraphicFramePr>
          <p:nvPr/>
        </p:nvGraphicFramePr>
        <p:xfrm>
          <a:off x="3854958" y="4480930"/>
          <a:ext cx="1295109" cy="501526"/>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070278946"/>
                    </a:ext>
                  </a:extLst>
                </a:gridCol>
              </a:tblGrid>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3390056244"/>
                  </a:ext>
                </a:extLst>
              </a:tr>
            </a:tbl>
          </a:graphicData>
        </a:graphic>
      </p:graphicFrame>
    </p:spTree>
    <p:extLst>
      <p:ext uri="{BB962C8B-B14F-4D97-AF65-F5344CB8AC3E}">
        <p14:creationId xmlns:p14="http://schemas.microsoft.com/office/powerpoint/2010/main" val="1899918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61EFC-59C2-89C1-EC16-1463E8D4157D}"/>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85C6914D-7027-4CB6-17DA-3C1E01613978}"/>
              </a:ext>
            </a:extLst>
          </p:cNvPr>
          <p:cNvSpPr>
            <a:spLocks noGrp="1"/>
          </p:cNvSpPr>
          <p:nvPr>
            <p:ph type="sldNum" sz="quarter" idx="12"/>
          </p:nvPr>
        </p:nvSpPr>
        <p:spPr/>
        <p:txBody>
          <a:bodyPr/>
          <a:lstStyle/>
          <a:p>
            <a:fld id="{FE7F0537-2BCE-514C-8EA0-7A0C12589E62}" type="slidenum">
              <a:rPr lang="en-US" smtClean="0"/>
              <a:t>22</a:t>
            </a:fld>
            <a:endParaRPr lang="en-US"/>
          </a:p>
        </p:txBody>
      </p:sp>
      <p:graphicFrame>
        <p:nvGraphicFramePr>
          <p:cNvPr id="4" name="Table 3">
            <a:extLst>
              <a:ext uri="{FF2B5EF4-FFF2-40B4-BE49-F238E27FC236}">
                <a16:creationId xmlns:a16="http://schemas.microsoft.com/office/drawing/2014/main" id="{67C6FCC8-856B-C021-CD1B-9A6CD23A6F42}"/>
              </a:ext>
            </a:extLst>
          </p:cNvPr>
          <p:cNvGraphicFramePr>
            <a:graphicFrameLocks noGrp="1"/>
          </p:cNvGraphicFramePr>
          <p:nvPr>
            <p:extLst>
              <p:ext uri="{D42A27DB-BD31-4B8C-83A1-F6EECF244321}">
                <p14:modId xmlns:p14="http://schemas.microsoft.com/office/powerpoint/2010/main" val="2162531145"/>
              </p:ext>
            </p:extLst>
          </p:nvPr>
        </p:nvGraphicFramePr>
        <p:xfrm>
          <a:off x="2190750" y="1623423"/>
          <a:ext cx="845990" cy="4012208"/>
        </p:xfrm>
        <a:graphic>
          <a:graphicData uri="http://schemas.openxmlformats.org/drawingml/2006/table">
            <a:tbl>
              <a:tblPr firstRow="1" bandRow="1">
                <a:tableStyleId>{5940675A-B579-460E-94D1-54222C63F5DA}</a:tableStyleId>
              </a:tblPr>
              <a:tblGrid>
                <a:gridCol w="845990">
                  <a:extLst>
                    <a:ext uri="{9D8B030D-6E8A-4147-A177-3AD203B41FA5}">
                      <a16:colId xmlns:a16="http://schemas.microsoft.com/office/drawing/2014/main" val="13474050"/>
                    </a:ext>
                  </a:extLst>
                </a:gridCol>
              </a:tblGrid>
              <a:tr h="501526">
                <a:tc>
                  <a:txBody>
                    <a:bodyPr/>
                    <a:lstStyle/>
                    <a:p>
                      <a:pPr algn="ctr"/>
                      <a:r>
                        <a:rPr lang="en-US" sz="2400" dirty="0"/>
                        <a:t>0</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4240631888"/>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771458117"/>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467984632"/>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250580492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1626972825"/>
                  </a:ext>
                </a:extLst>
              </a:tr>
            </a:tbl>
          </a:graphicData>
        </a:graphic>
      </p:graphicFrame>
      <p:graphicFrame>
        <p:nvGraphicFramePr>
          <p:cNvPr id="5" name="Table 4">
            <a:extLst>
              <a:ext uri="{FF2B5EF4-FFF2-40B4-BE49-F238E27FC236}">
                <a16:creationId xmlns:a16="http://schemas.microsoft.com/office/drawing/2014/main" id="{D9FF40B4-F12C-2FFA-88FE-2AB35B26CD7C}"/>
              </a:ext>
            </a:extLst>
          </p:cNvPr>
          <p:cNvGraphicFramePr>
            <a:graphicFrameLocks noGrp="1"/>
          </p:cNvGraphicFramePr>
          <p:nvPr>
            <p:extLst>
              <p:ext uri="{D42A27DB-BD31-4B8C-83A1-F6EECF244321}">
                <p14:modId xmlns:p14="http://schemas.microsoft.com/office/powerpoint/2010/main" val="3308884494"/>
              </p:ext>
            </p:extLst>
          </p:nvPr>
        </p:nvGraphicFramePr>
        <p:xfrm>
          <a:off x="3854959" y="1623423"/>
          <a:ext cx="1295109" cy="401220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829832495"/>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248422939"/>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1619157933"/>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324608848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3994498733"/>
                  </a:ext>
                </a:extLst>
              </a:tr>
            </a:tbl>
          </a:graphicData>
        </a:graphic>
      </p:graphicFrame>
      <p:graphicFrame>
        <p:nvGraphicFramePr>
          <p:cNvPr id="14" name="Table 13">
            <a:extLst>
              <a:ext uri="{FF2B5EF4-FFF2-40B4-BE49-F238E27FC236}">
                <a16:creationId xmlns:a16="http://schemas.microsoft.com/office/drawing/2014/main" id="{4BCB401A-3272-0B42-9372-D5361FE82F66}"/>
              </a:ext>
            </a:extLst>
          </p:cNvPr>
          <p:cNvGraphicFramePr>
            <a:graphicFrameLocks noGrp="1"/>
          </p:cNvGraphicFramePr>
          <p:nvPr>
            <p:extLst>
              <p:ext uri="{D42A27DB-BD31-4B8C-83A1-F6EECF244321}">
                <p14:modId xmlns:p14="http://schemas.microsoft.com/office/powerpoint/2010/main" val="958111767"/>
              </p:ext>
            </p:extLst>
          </p:nvPr>
        </p:nvGraphicFramePr>
        <p:xfrm>
          <a:off x="3854959" y="5827270"/>
          <a:ext cx="1295109" cy="501526"/>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070278946"/>
                    </a:ext>
                  </a:extLst>
                </a:gridCol>
              </a:tblGrid>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noFill/>
                  </a:tcPr>
                </a:tc>
                <a:extLst>
                  <a:ext uri="{0D108BD9-81ED-4DB2-BD59-A6C34878D82A}">
                    <a16:rowId xmlns:a16="http://schemas.microsoft.com/office/drawing/2014/main" val="3390056244"/>
                  </a:ext>
                </a:extLst>
              </a:tr>
            </a:tbl>
          </a:graphicData>
        </a:graphic>
      </p:graphicFrame>
      <p:sp>
        <p:nvSpPr>
          <p:cNvPr id="19" name="TextBox 18">
            <a:extLst>
              <a:ext uri="{FF2B5EF4-FFF2-40B4-BE49-F238E27FC236}">
                <a16:creationId xmlns:a16="http://schemas.microsoft.com/office/drawing/2014/main" id="{D7AFF75E-FB61-B5A6-57AD-D4D94DB0BE69}"/>
              </a:ext>
            </a:extLst>
          </p:cNvPr>
          <p:cNvSpPr txBox="1"/>
          <p:nvPr/>
        </p:nvSpPr>
        <p:spPr>
          <a:xfrm>
            <a:off x="3387163" y="5805576"/>
            <a:ext cx="346841" cy="584775"/>
          </a:xfrm>
          <a:prstGeom prst="rect">
            <a:avLst/>
          </a:prstGeom>
          <a:noFill/>
        </p:spPr>
        <p:txBody>
          <a:bodyPr wrap="square">
            <a:spAutoFit/>
          </a:bodyPr>
          <a:lstStyle/>
          <a:p>
            <a:r>
              <a:rPr lang="el-GR" sz="3200" dirty="0"/>
              <a:t>Σ</a:t>
            </a:r>
            <a:endParaRPr lang="en-US" sz="3200" dirty="0"/>
          </a:p>
        </p:txBody>
      </p:sp>
      <p:sp>
        <p:nvSpPr>
          <p:cNvPr id="21" name="TextBox 20">
            <a:extLst>
              <a:ext uri="{FF2B5EF4-FFF2-40B4-BE49-F238E27FC236}">
                <a16:creationId xmlns:a16="http://schemas.microsoft.com/office/drawing/2014/main" id="{6A76A6A9-7385-D5A9-484E-74AD39460B96}"/>
              </a:ext>
            </a:extLst>
          </p:cNvPr>
          <p:cNvSpPr txBox="1"/>
          <p:nvPr/>
        </p:nvSpPr>
        <p:spPr>
          <a:xfrm>
            <a:off x="5331934" y="5079186"/>
            <a:ext cx="910734" cy="584775"/>
          </a:xfrm>
          <a:prstGeom prst="rect">
            <a:avLst/>
          </a:prstGeom>
          <a:noFill/>
        </p:spPr>
        <p:txBody>
          <a:bodyPr wrap="square">
            <a:spAutoFit/>
          </a:bodyPr>
          <a:lstStyle/>
          <a:p>
            <a:r>
              <a:rPr lang="en-US" sz="3200" dirty="0"/>
              <a:t>1/</a:t>
            </a:r>
            <a:r>
              <a:rPr lang="el-GR" sz="3200" dirty="0"/>
              <a:t>Σ</a:t>
            </a:r>
            <a:endParaRPr lang="en-US" sz="3200" dirty="0"/>
          </a:p>
        </p:txBody>
      </p:sp>
      <p:graphicFrame>
        <p:nvGraphicFramePr>
          <p:cNvPr id="22" name="Table 21">
            <a:extLst>
              <a:ext uri="{FF2B5EF4-FFF2-40B4-BE49-F238E27FC236}">
                <a16:creationId xmlns:a16="http://schemas.microsoft.com/office/drawing/2014/main" id="{B869AB6A-F898-DCED-B273-004B4A012052}"/>
              </a:ext>
            </a:extLst>
          </p:cNvPr>
          <p:cNvGraphicFramePr>
            <a:graphicFrameLocks noGrp="1"/>
          </p:cNvGraphicFramePr>
          <p:nvPr>
            <p:extLst>
              <p:ext uri="{D42A27DB-BD31-4B8C-83A1-F6EECF244321}">
                <p14:modId xmlns:p14="http://schemas.microsoft.com/office/powerpoint/2010/main" val="709700714"/>
              </p:ext>
            </p:extLst>
          </p:nvPr>
        </p:nvGraphicFramePr>
        <p:xfrm>
          <a:off x="6259652" y="1623423"/>
          <a:ext cx="1295109" cy="401220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endParaRPr lang="en-US" sz="17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829832495"/>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248422939"/>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1619157933"/>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24608848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994498733"/>
                  </a:ext>
                </a:extLst>
              </a:tr>
            </a:tbl>
          </a:graphicData>
        </a:graphic>
      </p:graphicFrame>
      <p:sp>
        <p:nvSpPr>
          <p:cNvPr id="41" name="TextBox 40">
            <a:extLst>
              <a:ext uri="{FF2B5EF4-FFF2-40B4-BE49-F238E27FC236}">
                <a16:creationId xmlns:a16="http://schemas.microsoft.com/office/drawing/2014/main" id="{FFDF5E11-F5D4-46A2-82B0-E62C528CF046}"/>
              </a:ext>
            </a:extLst>
          </p:cNvPr>
          <p:cNvSpPr txBox="1"/>
          <p:nvPr/>
        </p:nvSpPr>
        <p:spPr>
          <a:xfrm>
            <a:off x="2252485" y="1222369"/>
            <a:ext cx="732893" cy="369332"/>
          </a:xfrm>
          <a:prstGeom prst="rect">
            <a:avLst/>
          </a:prstGeom>
          <a:noFill/>
        </p:spPr>
        <p:txBody>
          <a:bodyPr wrap="none" rtlCol="0">
            <a:spAutoFit/>
          </a:bodyPr>
          <a:lstStyle/>
          <a:p>
            <a:r>
              <a:rPr lang="en-US" dirty="0"/>
              <a:t>Logits</a:t>
            </a:r>
          </a:p>
        </p:txBody>
      </p:sp>
      <p:sp>
        <p:nvSpPr>
          <p:cNvPr id="42" name="TextBox 41">
            <a:extLst>
              <a:ext uri="{FF2B5EF4-FFF2-40B4-BE49-F238E27FC236}">
                <a16:creationId xmlns:a16="http://schemas.microsoft.com/office/drawing/2014/main" id="{D8D07101-EB43-E1CB-6F48-DA4CD1EDFD3B}"/>
              </a:ext>
            </a:extLst>
          </p:cNvPr>
          <p:cNvSpPr txBox="1"/>
          <p:nvPr/>
        </p:nvSpPr>
        <p:spPr>
          <a:xfrm>
            <a:off x="6242668" y="668371"/>
            <a:ext cx="1805957" cy="923330"/>
          </a:xfrm>
          <a:prstGeom prst="rect">
            <a:avLst/>
          </a:prstGeom>
          <a:noFill/>
        </p:spPr>
        <p:txBody>
          <a:bodyPr wrap="square" rtlCol="0">
            <a:spAutoFit/>
          </a:bodyPr>
          <a:lstStyle/>
          <a:p>
            <a:r>
              <a:rPr lang="en-US" dirty="0"/>
              <a:t>Output Probability Distribution</a:t>
            </a:r>
          </a:p>
        </p:txBody>
      </p:sp>
      <p:sp>
        <p:nvSpPr>
          <p:cNvPr id="43" name="TextBox 42">
            <a:extLst>
              <a:ext uri="{FF2B5EF4-FFF2-40B4-BE49-F238E27FC236}">
                <a16:creationId xmlns:a16="http://schemas.microsoft.com/office/drawing/2014/main" id="{EADE7103-72E0-5E38-9D5A-AA4CD28CA482}"/>
              </a:ext>
            </a:extLst>
          </p:cNvPr>
          <p:cNvSpPr txBox="1"/>
          <p:nvPr/>
        </p:nvSpPr>
        <p:spPr>
          <a:xfrm>
            <a:off x="3854959" y="1172949"/>
            <a:ext cx="1415772" cy="461665"/>
          </a:xfrm>
          <a:prstGeom prst="rect">
            <a:avLst/>
          </a:prstGeom>
          <a:noFill/>
        </p:spPr>
        <p:txBody>
          <a:bodyPr wrap="none" rtlCol="0">
            <a:spAutoFit/>
          </a:bodyPr>
          <a:lstStyle/>
          <a:p>
            <a:r>
              <a:rPr lang="en-US" sz="2400" dirty="0"/>
              <a:t>e</a:t>
            </a:r>
            <a:r>
              <a:rPr lang="en-US" sz="3200" b="0" i="0" baseline="30000" dirty="0">
                <a:solidFill>
                  <a:srgbClr val="374151"/>
                </a:solidFill>
                <a:effectLst/>
                <a:latin typeface="Söhne"/>
              </a:rPr>
              <a:t>□  </a:t>
            </a:r>
            <a:r>
              <a:rPr lang="en-US" sz="2400" b="0" i="0" dirty="0">
                <a:solidFill>
                  <a:srgbClr val="374151"/>
                </a:solidFill>
                <a:effectLst/>
                <a:latin typeface="Söhne"/>
              </a:rPr>
              <a:t>(e ≈ 3)</a:t>
            </a:r>
            <a:endParaRPr lang="en-US" dirty="0"/>
          </a:p>
        </p:txBody>
      </p:sp>
    </p:spTree>
    <p:extLst>
      <p:ext uri="{BB962C8B-B14F-4D97-AF65-F5344CB8AC3E}">
        <p14:creationId xmlns:p14="http://schemas.microsoft.com/office/powerpoint/2010/main" val="3916093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5DD2E-1814-8D34-776D-FB699AE07152}"/>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48EDDE39-18B0-0008-B248-342D3F837606}"/>
              </a:ext>
            </a:extLst>
          </p:cNvPr>
          <p:cNvSpPr>
            <a:spLocks noGrp="1"/>
          </p:cNvSpPr>
          <p:nvPr>
            <p:ph type="title"/>
          </p:nvPr>
        </p:nvSpPr>
        <p:spPr/>
        <p:txBody>
          <a:bodyPr>
            <a:normAutofit fontScale="90000"/>
          </a:bodyPr>
          <a:lstStyle/>
          <a:p>
            <a:r>
              <a:rPr lang="en-US" dirty="0"/>
              <a:t>Calculate </a:t>
            </a:r>
            <a:r>
              <a:rPr lang="en-US" dirty="0" err="1"/>
              <a:t>Softmax</a:t>
            </a:r>
            <a:endParaRPr lang="en-US" dirty="0"/>
          </a:p>
        </p:txBody>
      </p:sp>
      <p:sp>
        <p:nvSpPr>
          <p:cNvPr id="3" name="Slide Number Placeholder 2">
            <a:extLst>
              <a:ext uri="{FF2B5EF4-FFF2-40B4-BE49-F238E27FC236}">
                <a16:creationId xmlns:a16="http://schemas.microsoft.com/office/drawing/2014/main" id="{949F7A7E-3503-6516-0896-C6EB7C493479}"/>
              </a:ext>
            </a:extLst>
          </p:cNvPr>
          <p:cNvSpPr>
            <a:spLocks noGrp="1"/>
          </p:cNvSpPr>
          <p:nvPr>
            <p:ph type="sldNum" sz="quarter" idx="12"/>
          </p:nvPr>
        </p:nvSpPr>
        <p:spPr/>
        <p:txBody>
          <a:bodyPr/>
          <a:lstStyle/>
          <a:p>
            <a:fld id="{FE7F0537-2BCE-514C-8EA0-7A0C12589E62}" type="slidenum">
              <a:rPr lang="en-US" smtClean="0"/>
              <a:t>23</a:t>
            </a:fld>
            <a:endParaRPr lang="en-US"/>
          </a:p>
        </p:txBody>
      </p:sp>
      <p:graphicFrame>
        <p:nvGraphicFramePr>
          <p:cNvPr id="4" name="Table 3">
            <a:extLst>
              <a:ext uri="{FF2B5EF4-FFF2-40B4-BE49-F238E27FC236}">
                <a16:creationId xmlns:a16="http://schemas.microsoft.com/office/drawing/2014/main" id="{84AE9656-5DF1-12F7-C939-9B9B0053D3DF}"/>
              </a:ext>
            </a:extLst>
          </p:cNvPr>
          <p:cNvGraphicFramePr>
            <a:graphicFrameLocks noGrp="1"/>
          </p:cNvGraphicFramePr>
          <p:nvPr>
            <p:extLst>
              <p:ext uri="{D42A27DB-BD31-4B8C-83A1-F6EECF244321}">
                <p14:modId xmlns:p14="http://schemas.microsoft.com/office/powerpoint/2010/main" val="768752237"/>
              </p:ext>
            </p:extLst>
          </p:nvPr>
        </p:nvGraphicFramePr>
        <p:xfrm>
          <a:off x="2190750" y="1623423"/>
          <a:ext cx="845990" cy="4012208"/>
        </p:xfrm>
        <a:graphic>
          <a:graphicData uri="http://schemas.openxmlformats.org/drawingml/2006/table">
            <a:tbl>
              <a:tblPr firstRow="1" bandRow="1">
                <a:tableStyleId>{5940675A-B579-460E-94D1-54222C63F5DA}</a:tableStyleId>
              </a:tblPr>
              <a:tblGrid>
                <a:gridCol w="845990">
                  <a:extLst>
                    <a:ext uri="{9D8B030D-6E8A-4147-A177-3AD203B41FA5}">
                      <a16:colId xmlns:a16="http://schemas.microsoft.com/office/drawing/2014/main" val="13474050"/>
                    </a:ext>
                  </a:extLst>
                </a:gridCol>
              </a:tblGrid>
              <a:tr h="501526">
                <a:tc>
                  <a:txBody>
                    <a:bodyPr/>
                    <a:lstStyle/>
                    <a:p>
                      <a:pPr algn="ctr"/>
                      <a:r>
                        <a:rPr lang="en-US" sz="2400" dirty="0"/>
                        <a:t>0</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4240631888"/>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771458117"/>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467984632"/>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250580492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1626972825"/>
                  </a:ext>
                </a:extLst>
              </a:tr>
            </a:tbl>
          </a:graphicData>
        </a:graphic>
      </p:graphicFrame>
      <p:graphicFrame>
        <p:nvGraphicFramePr>
          <p:cNvPr id="5" name="Table 4">
            <a:extLst>
              <a:ext uri="{FF2B5EF4-FFF2-40B4-BE49-F238E27FC236}">
                <a16:creationId xmlns:a16="http://schemas.microsoft.com/office/drawing/2014/main" id="{320FEB60-881F-C8AA-697B-14C345DB980E}"/>
              </a:ext>
            </a:extLst>
          </p:cNvPr>
          <p:cNvGraphicFramePr>
            <a:graphicFrameLocks noGrp="1"/>
          </p:cNvGraphicFramePr>
          <p:nvPr>
            <p:extLst>
              <p:ext uri="{D42A27DB-BD31-4B8C-83A1-F6EECF244321}">
                <p14:modId xmlns:p14="http://schemas.microsoft.com/office/powerpoint/2010/main" val="1563147760"/>
              </p:ext>
            </p:extLst>
          </p:nvPr>
        </p:nvGraphicFramePr>
        <p:xfrm>
          <a:off x="3854959" y="1623423"/>
          <a:ext cx="1295109" cy="401220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r>
                        <a:rPr lang="en-US" sz="2400" dirty="0"/>
                        <a:t>1</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829832495"/>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248422939"/>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1619157933"/>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324608848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3994498733"/>
                  </a:ext>
                </a:extLst>
              </a:tr>
            </a:tbl>
          </a:graphicData>
        </a:graphic>
      </p:graphicFrame>
      <p:graphicFrame>
        <p:nvGraphicFramePr>
          <p:cNvPr id="14" name="Table 13">
            <a:extLst>
              <a:ext uri="{FF2B5EF4-FFF2-40B4-BE49-F238E27FC236}">
                <a16:creationId xmlns:a16="http://schemas.microsoft.com/office/drawing/2014/main" id="{35BCD63E-6EFD-BD29-1A57-6687CEC6249B}"/>
              </a:ext>
            </a:extLst>
          </p:cNvPr>
          <p:cNvGraphicFramePr>
            <a:graphicFrameLocks noGrp="1"/>
          </p:cNvGraphicFramePr>
          <p:nvPr>
            <p:extLst>
              <p:ext uri="{D42A27DB-BD31-4B8C-83A1-F6EECF244321}">
                <p14:modId xmlns:p14="http://schemas.microsoft.com/office/powerpoint/2010/main" val="2032583621"/>
              </p:ext>
            </p:extLst>
          </p:nvPr>
        </p:nvGraphicFramePr>
        <p:xfrm>
          <a:off x="3854959" y="5827270"/>
          <a:ext cx="1295109" cy="501526"/>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070278946"/>
                    </a:ext>
                  </a:extLst>
                </a:gridCol>
              </a:tblGrid>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8</a:t>
                      </a:r>
                    </a:p>
                  </a:txBody>
                  <a:tcPr marL="78990" marR="78990" marT="39495" marB="39495" anchor="ctr">
                    <a:noFill/>
                  </a:tcPr>
                </a:tc>
                <a:extLst>
                  <a:ext uri="{0D108BD9-81ED-4DB2-BD59-A6C34878D82A}">
                    <a16:rowId xmlns:a16="http://schemas.microsoft.com/office/drawing/2014/main" val="3390056244"/>
                  </a:ext>
                </a:extLst>
              </a:tr>
            </a:tbl>
          </a:graphicData>
        </a:graphic>
      </p:graphicFrame>
      <p:sp>
        <p:nvSpPr>
          <p:cNvPr id="19" name="TextBox 18">
            <a:extLst>
              <a:ext uri="{FF2B5EF4-FFF2-40B4-BE49-F238E27FC236}">
                <a16:creationId xmlns:a16="http://schemas.microsoft.com/office/drawing/2014/main" id="{309B8D98-681E-3AFE-1A23-FFA7D84270D7}"/>
              </a:ext>
            </a:extLst>
          </p:cNvPr>
          <p:cNvSpPr txBox="1"/>
          <p:nvPr/>
        </p:nvSpPr>
        <p:spPr>
          <a:xfrm>
            <a:off x="3387163" y="5805576"/>
            <a:ext cx="346841" cy="584775"/>
          </a:xfrm>
          <a:prstGeom prst="rect">
            <a:avLst/>
          </a:prstGeom>
          <a:noFill/>
        </p:spPr>
        <p:txBody>
          <a:bodyPr wrap="square">
            <a:spAutoFit/>
          </a:bodyPr>
          <a:lstStyle/>
          <a:p>
            <a:r>
              <a:rPr lang="el-GR" sz="3200" dirty="0"/>
              <a:t>Σ</a:t>
            </a:r>
            <a:endParaRPr lang="en-US" sz="3200" dirty="0"/>
          </a:p>
        </p:txBody>
      </p:sp>
      <p:sp>
        <p:nvSpPr>
          <p:cNvPr id="21" name="TextBox 20">
            <a:extLst>
              <a:ext uri="{FF2B5EF4-FFF2-40B4-BE49-F238E27FC236}">
                <a16:creationId xmlns:a16="http://schemas.microsoft.com/office/drawing/2014/main" id="{605C1834-E43B-5684-8AA4-B444D9596E33}"/>
              </a:ext>
            </a:extLst>
          </p:cNvPr>
          <p:cNvSpPr txBox="1"/>
          <p:nvPr/>
        </p:nvSpPr>
        <p:spPr>
          <a:xfrm>
            <a:off x="5331934" y="5079186"/>
            <a:ext cx="910734" cy="584775"/>
          </a:xfrm>
          <a:prstGeom prst="rect">
            <a:avLst/>
          </a:prstGeom>
          <a:noFill/>
        </p:spPr>
        <p:txBody>
          <a:bodyPr wrap="square">
            <a:spAutoFit/>
          </a:bodyPr>
          <a:lstStyle/>
          <a:p>
            <a:r>
              <a:rPr lang="en-US" sz="3200" dirty="0"/>
              <a:t>1/</a:t>
            </a:r>
            <a:r>
              <a:rPr lang="el-GR" sz="3200" dirty="0"/>
              <a:t>Σ</a:t>
            </a:r>
            <a:endParaRPr lang="en-US" sz="3200" dirty="0"/>
          </a:p>
        </p:txBody>
      </p:sp>
      <p:graphicFrame>
        <p:nvGraphicFramePr>
          <p:cNvPr id="22" name="Table 21">
            <a:extLst>
              <a:ext uri="{FF2B5EF4-FFF2-40B4-BE49-F238E27FC236}">
                <a16:creationId xmlns:a16="http://schemas.microsoft.com/office/drawing/2014/main" id="{E1FF73AA-B7A6-20DA-693B-4223DFA7C33D}"/>
              </a:ext>
            </a:extLst>
          </p:cNvPr>
          <p:cNvGraphicFramePr>
            <a:graphicFrameLocks noGrp="1"/>
          </p:cNvGraphicFramePr>
          <p:nvPr>
            <p:extLst>
              <p:ext uri="{D42A27DB-BD31-4B8C-83A1-F6EECF244321}">
                <p14:modId xmlns:p14="http://schemas.microsoft.com/office/powerpoint/2010/main" val="482728713"/>
              </p:ext>
            </p:extLst>
          </p:nvPr>
        </p:nvGraphicFramePr>
        <p:xfrm>
          <a:off x="6259652" y="1623423"/>
          <a:ext cx="1295109" cy="401220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829832495"/>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248422939"/>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1619157933"/>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24608848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994498733"/>
                  </a:ext>
                </a:extLst>
              </a:tr>
            </a:tbl>
          </a:graphicData>
        </a:graphic>
      </p:graphicFrame>
      <p:sp>
        <p:nvSpPr>
          <p:cNvPr id="41" name="TextBox 40">
            <a:extLst>
              <a:ext uri="{FF2B5EF4-FFF2-40B4-BE49-F238E27FC236}">
                <a16:creationId xmlns:a16="http://schemas.microsoft.com/office/drawing/2014/main" id="{68E0DF37-3F50-EA95-695E-87B0F155ABB0}"/>
              </a:ext>
            </a:extLst>
          </p:cNvPr>
          <p:cNvSpPr txBox="1"/>
          <p:nvPr/>
        </p:nvSpPr>
        <p:spPr>
          <a:xfrm>
            <a:off x="2252485" y="1222369"/>
            <a:ext cx="732893" cy="369332"/>
          </a:xfrm>
          <a:prstGeom prst="rect">
            <a:avLst/>
          </a:prstGeom>
          <a:noFill/>
        </p:spPr>
        <p:txBody>
          <a:bodyPr wrap="none" rtlCol="0">
            <a:spAutoFit/>
          </a:bodyPr>
          <a:lstStyle/>
          <a:p>
            <a:r>
              <a:rPr lang="en-US" dirty="0"/>
              <a:t>Logits</a:t>
            </a:r>
          </a:p>
        </p:txBody>
      </p:sp>
      <p:sp>
        <p:nvSpPr>
          <p:cNvPr id="42" name="TextBox 41">
            <a:extLst>
              <a:ext uri="{FF2B5EF4-FFF2-40B4-BE49-F238E27FC236}">
                <a16:creationId xmlns:a16="http://schemas.microsoft.com/office/drawing/2014/main" id="{AA608F4E-C309-48CD-E805-C9B630D2CE86}"/>
              </a:ext>
            </a:extLst>
          </p:cNvPr>
          <p:cNvSpPr txBox="1"/>
          <p:nvPr/>
        </p:nvSpPr>
        <p:spPr>
          <a:xfrm>
            <a:off x="6242668" y="668371"/>
            <a:ext cx="1805957" cy="923330"/>
          </a:xfrm>
          <a:prstGeom prst="rect">
            <a:avLst/>
          </a:prstGeom>
          <a:noFill/>
        </p:spPr>
        <p:txBody>
          <a:bodyPr wrap="square" rtlCol="0">
            <a:spAutoFit/>
          </a:bodyPr>
          <a:lstStyle/>
          <a:p>
            <a:r>
              <a:rPr lang="en-US" dirty="0"/>
              <a:t>Output Probability Distribution</a:t>
            </a:r>
          </a:p>
        </p:txBody>
      </p:sp>
      <p:sp>
        <p:nvSpPr>
          <p:cNvPr id="43" name="TextBox 42">
            <a:extLst>
              <a:ext uri="{FF2B5EF4-FFF2-40B4-BE49-F238E27FC236}">
                <a16:creationId xmlns:a16="http://schemas.microsoft.com/office/drawing/2014/main" id="{DDB81A9A-5454-F6A6-1C87-64C795DE2717}"/>
              </a:ext>
            </a:extLst>
          </p:cNvPr>
          <p:cNvSpPr txBox="1"/>
          <p:nvPr/>
        </p:nvSpPr>
        <p:spPr>
          <a:xfrm>
            <a:off x="3854959" y="1172949"/>
            <a:ext cx="1415772" cy="461665"/>
          </a:xfrm>
          <a:prstGeom prst="rect">
            <a:avLst/>
          </a:prstGeom>
          <a:noFill/>
        </p:spPr>
        <p:txBody>
          <a:bodyPr wrap="none" rtlCol="0">
            <a:spAutoFit/>
          </a:bodyPr>
          <a:lstStyle/>
          <a:p>
            <a:r>
              <a:rPr lang="en-US" sz="2400" dirty="0"/>
              <a:t>e</a:t>
            </a:r>
            <a:r>
              <a:rPr lang="en-US" sz="3200" b="0" i="0" baseline="30000" dirty="0">
                <a:solidFill>
                  <a:srgbClr val="374151"/>
                </a:solidFill>
                <a:effectLst/>
                <a:latin typeface="Söhne"/>
              </a:rPr>
              <a:t>□  </a:t>
            </a:r>
            <a:r>
              <a:rPr lang="en-US" sz="2400" b="0" i="0" dirty="0">
                <a:solidFill>
                  <a:srgbClr val="374151"/>
                </a:solidFill>
                <a:effectLst/>
                <a:latin typeface="Söhne"/>
              </a:rPr>
              <a:t>(e ≈ 3)</a:t>
            </a:r>
            <a:endParaRPr lang="en-US" dirty="0"/>
          </a:p>
        </p:txBody>
      </p:sp>
      <p:sp>
        <p:nvSpPr>
          <p:cNvPr id="44" name="TextBox 43">
            <a:extLst>
              <a:ext uri="{FF2B5EF4-FFF2-40B4-BE49-F238E27FC236}">
                <a16:creationId xmlns:a16="http://schemas.microsoft.com/office/drawing/2014/main" id="{73B36ADB-BC5B-64F7-7B8B-0E61AA332F57}"/>
              </a:ext>
            </a:extLst>
          </p:cNvPr>
          <p:cNvSpPr txBox="1"/>
          <p:nvPr/>
        </p:nvSpPr>
        <p:spPr>
          <a:xfrm>
            <a:off x="7750454" y="1556452"/>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a:solidFill>
                  <a:srgbClr val="373637"/>
                </a:solidFill>
                <a:latin typeface="Source Sans Pro" panose="020B0503030403020204" pitchFamily="34" charset="0"/>
              </a:rPr>
              <a:t>a </a:t>
            </a:r>
            <a:endParaRPr lang="en-US"/>
          </a:p>
        </p:txBody>
      </p:sp>
      <p:sp>
        <p:nvSpPr>
          <p:cNvPr id="45" name="TextBox 44">
            <a:extLst>
              <a:ext uri="{FF2B5EF4-FFF2-40B4-BE49-F238E27FC236}">
                <a16:creationId xmlns:a16="http://schemas.microsoft.com/office/drawing/2014/main" id="{766D0A81-9293-5A1A-40A1-839C136F2FAE}"/>
              </a:ext>
            </a:extLst>
          </p:cNvPr>
          <p:cNvSpPr txBox="1"/>
          <p:nvPr/>
        </p:nvSpPr>
        <p:spPr>
          <a:xfrm>
            <a:off x="8183169" y="5827270"/>
            <a:ext cx="2144862"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b="0" i="0" dirty="0">
                <a:solidFill>
                  <a:srgbClr val="373637"/>
                </a:solidFill>
                <a:effectLst/>
                <a:latin typeface="Source Sans Pro" panose="020B0503030403020204" pitchFamily="34" charset="0"/>
              </a:rPr>
              <a:t>a*1000 % 13 = 8</a:t>
            </a:r>
            <a:endParaRPr lang="el-GR" b="0" i="0" dirty="0">
              <a:solidFill>
                <a:srgbClr val="373637"/>
              </a:solidFill>
              <a:effectLst/>
              <a:latin typeface="Source Sans Pro" panose="020B0503030403020204" pitchFamily="34" charset="0"/>
            </a:endParaRPr>
          </a:p>
        </p:txBody>
      </p:sp>
      <p:sp>
        <p:nvSpPr>
          <p:cNvPr id="46" name="Rectangle 45">
            <a:extLst>
              <a:ext uri="{FF2B5EF4-FFF2-40B4-BE49-F238E27FC236}">
                <a16:creationId xmlns:a16="http://schemas.microsoft.com/office/drawing/2014/main" id="{41769CE7-667C-FF47-2ED3-41B3A74A23AE}"/>
              </a:ext>
            </a:extLst>
          </p:cNvPr>
          <p:cNvSpPr/>
          <p:nvPr/>
        </p:nvSpPr>
        <p:spPr>
          <a:xfrm>
            <a:off x="6140313" y="1556452"/>
            <a:ext cx="1522986" cy="626277"/>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2923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6F0EC-3690-80FA-B47F-0C790AA4EAC1}"/>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E70EBA5D-4FD6-AE46-C3F0-9540C99D6273}"/>
              </a:ext>
            </a:extLst>
          </p:cNvPr>
          <p:cNvSpPr>
            <a:spLocks noGrp="1"/>
          </p:cNvSpPr>
          <p:nvPr>
            <p:ph type="title"/>
          </p:nvPr>
        </p:nvSpPr>
        <p:spPr/>
        <p:txBody>
          <a:bodyPr>
            <a:normAutofit fontScale="90000"/>
          </a:bodyPr>
          <a:lstStyle/>
          <a:p>
            <a:r>
              <a:rPr lang="en-US" dirty="0"/>
              <a:t>Calculate </a:t>
            </a:r>
            <a:r>
              <a:rPr lang="en-US" dirty="0" err="1"/>
              <a:t>Softmax</a:t>
            </a:r>
            <a:endParaRPr lang="en-US" dirty="0"/>
          </a:p>
        </p:txBody>
      </p:sp>
      <p:sp>
        <p:nvSpPr>
          <p:cNvPr id="3" name="Slide Number Placeholder 2">
            <a:extLst>
              <a:ext uri="{FF2B5EF4-FFF2-40B4-BE49-F238E27FC236}">
                <a16:creationId xmlns:a16="http://schemas.microsoft.com/office/drawing/2014/main" id="{D2AEA172-3247-6D76-71E1-65BA512AFFC7}"/>
              </a:ext>
            </a:extLst>
          </p:cNvPr>
          <p:cNvSpPr>
            <a:spLocks noGrp="1"/>
          </p:cNvSpPr>
          <p:nvPr>
            <p:ph type="sldNum" sz="quarter" idx="12"/>
          </p:nvPr>
        </p:nvSpPr>
        <p:spPr/>
        <p:txBody>
          <a:bodyPr/>
          <a:lstStyle/>
          <a:p>
            <a:fld id="{FE7F0537-2BCE-514C-8EA0-7A0C12589E62}" type="slidenum">
              <a:rPr lang="en-US" smtClean="0"/>
              <a:t>24</a:t>
            </a:fld>
            <a:endParaRPr lang="en-US"/>
          </a:p>
        </p:txBody>
      </p:sp>
      <p:graphicFrame>
        <p:nvGraphicFramePr>
          <p:cNvPr id="4" name="Table 3">
            <a:extLst>
              <a:ext uri="{FF2B5EF4-FFF2-40B4-BE49-F238E27FC236}">
                <a16:creationId xmlns:a16="http://schemas.microsoft.com/office/drawing/2014/main" id="{9161DE3D-5F10-A4F5-B2A4-7167CB350E20}"/>
              </a:ext>
            </a:extLst>
          </p:cNvPr>
          <p:cNvGraphicFramePr>
            <a:graphicFrameLocks noGrp="1"/>
          </p:cNvGraphicFramePr>
          <p:nvPr>
            <p:extLst>
              <p:ext uri="{D42A27DB-BD31-4B8C-83A1-F6EECF244321}">
                <p14:modId xmlns:p14="http://schemas.microsoft.com/office/powerpoint/2010/main" val="218954617"/>
              </p:ext>
            </p:extLst>
          </p:nvPr>
        </p:nvGraphicFramePr>
        <p:xfrm>
          <a:off x="2190750" y="1623423"/>
          <a:ext cx="845990" cy="4012208"/>
        </p:xfrm>
        <a:graphic>
          <a:graphicData uri="http://schemas.openxmlformats.org/drawingml/2006/table">
            <a:tbl>
              <a:tblPr firstRow="1" bandRow="1">
                <a:tableStyleId>{5940675A-B579-460E-94D1-54222C63F5DA}</a:tableStyleId>
              </a:tblPr>
              <a:tblGrid>
                <a:gridCol w="845990">
                  <a:extLst>
                    <a:ext uri="{9D8B030D-6E8A-4147-A177-3AD203B41FA5}">
                      <a16:colId xmlns:a16="http://schemas.microsoft.com/office/drawing/2014/main" val="13474050"/>
                    </a:ext>
                  </a:extLst>
                </a:gridCol>
              </a:tblGrid>
              <a:tr h="501526">
                <a:tc>
                  <a:txBody>
                    <a:bodyPr/>
                    <a:lstStyle/>
                    <a:p>
                      <a:pPr algn="ctr"/>
                      <a:r>
                        <a:rPr lang="en-US" sz="2400" dirty="0"/>
                        <a:t>0</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4240631888"/>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771458117"/>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467984632"/>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250580492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1626972825"/>
                  </a:ext>
                </a:extLst>
              </a:tr>
            </a:tbl>
          </a:graphicData>
        </a:graphic>
      </p:graphicFrame>
      <p:graphicFrame>
        <p:nvGraphicFramePr>
          <p:cNvPr id="5" name="Table 4">
            <a:extLst>
              <a:ext uri="{FF2B5EF4-FFF2-40B4-BE49-F238E27FC236}">
                <a16:creationId xmlns:a16="http://schemas.microsoft.com/office/drawing/2014/main" id="{C2A8CD89-DC4C-769A-7D14-654C273004AB}"/>
              </a:ext>
            </a:extLst>
          </p:cNvPr>
          <p:cNvGraphicFramePr>
            <a:graphicFrameLocks noGrp="1"/>
          </p:cNvGraphicFramePr>
          <p:nvPr>
            <p:extLst>
              <p:ext uri="{D42A27DB-BD31-4B8C-83A1-F6EECF244321}">
                <p14:modId xmlns:p14="http://schemas.microsoft.com/office/powerpoint/2010/main" val="3268366925"/>
              </p:ext>
            </p:extLst>
          </p:nvPr>
        </p:nvGraphicFramePr>
        <p:xfrm>
          <a:off x="3854959" y="1623423"/>
          <a:ext cx="1295109" cy="401220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r>
                        <a:rPr lang="en-US" sz="2400" dirty="0"/>
                        <a:t>1</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9</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829832495"/>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3</a:t>
                      </a:r>
                    </a:p>
                  </a:txBody>
                  <a:tcPr marL="78990" marR="78990" marT="39495" marB="39495" anchor="ctr">
                    <a:noFill/>
                  </a:tcPr>
                </a:tc>
                <a:extLst>
                  <a:ext uri="{0D108BD9-81ED-4DB2-BD59-A6C34878D82A}">
                    <a16:rowId xmlns:a16="http://schemas.microsoft.com/office/drawing/2014/main" val="248422939"/>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1619157933"/>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324608848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3</a:t>
                      </a:r>
                    </a:p>
                  </a:txBody>
                  <a:tcPr marL="78990" marR="78990" marT="39495" marB="39495" anchor="ctr">
                    <a:noFill/>
                  </a:tcPr>
                </a:tc>
                <a:extLst>
                  <a:ext uri="{0D108BD9-81ED-4DB2-BD59-A6C34878D82A}">
                    <a16:rowId xmlns:a16="http://schemas.microsoft.com/office/drawing/2014/main" val="3994498733"/>
                  </a:ext>
                </a:extLst>
              </a:tr>
            </a:tbl>
          </a:graphicData>
        </a:graphic>
      </p:graphicFrame>
      <p:graphicFrame>
        <p:nvGraphicFramePr>
          <p:cNvPr id="14" name="Table 13">
            <a:extLst>
              <a:ext uri="{FF2B5EF4-FFF2-40B4-BE49-F238E27FC236}">
                <a16:creationId xmlns:a16="http://schemas.microsoft.com/office/drawing/2014/main" id="{4B0941DA-3F93-3603-1B0C-A782EAB5F70E}"/>
              </a:ext>
            </a:extLst>
          </p:cNvPr>
          <p:cNvGraphicFramePr>
            <a:graphicFrameLocks noGrp="1"/>
          </p:cNvGraphicFramePr>
          <p:nvPr>
            <p:extLst>
              <p:ext uri="{D42A27DB-BD31-4B8C-83A1-F6EECF244321}">
                <p14:modId xmlns:p14="http://schemas.microsoft.com/office/powerpoint/2010/main" val="119524683"/>
              </p:ext>
            </p:extLst>
          </p:nvPr>
        </p:nvGraphicFramePr>
        <p:xfrm>
          <a:off x="3854959" y="5827270"/>
          <a:ext cx="1295109" cy="501526"/>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070278946"/>
                    </a:ext>
                  </a:extLst>
                </a:gridCol>
              </a:tblGrid>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20</a:t>
                      </a:r>
                    </a:p>
                  </a:txBody>
                  <a:tcPr marL="78990" marR="78990" marT="39495" marB="39495" anchor="ctr">
                    <a:noFill/>
                  </a:tcPr>
                </a:tc>
                <a:extLst>
                  <a:ext uri="{0D108BD9-81ED-4DB2-BD59-A6C34878D82A}">
                    <a16:rowId xmlns:a16="http://schemas.microsoft.com/office/drawing/2014/main" val="3390056244"/>
                  </a:ext>
                </a:extLst>
              </a:tr>
            </a:tbl>
          </a:graphicData>
        </a:graphic>
      </p:graphicFrame>
      <p:sp>
        <p:nvSpPr>
          <p:cNvPr id="19" name="TextBox 18">
            <a:extLst>
              <a:ext uri="{FF2B5EF4-FFF2-40B4-BE49-F238E27FC236}">
                <a16:creationId xmlns:a16="http://schemas.microsoft.com/office/drawing/2014/main" id="{954BDF05-28A9-B18F-FE58-7065D6340DFB}"/>
              </a:ext>
            </a:extLst>
          </p:cNvPr>
          <p:cNvSpPr txBox="1"/>
          <p:nvPr/>
        </p:nvSpPr>
        <p:spPr>
          <a:xfrm>
            <a:off x="3387163" y="5805576"/>
            <a:ext cx="346841" cy="584775"/>
          </a:xfrm>
          <a:prstGeom prst="rect">
            <a:avLst/>
          </a:prstGeom>
          <a:noFill/>
        </p:spPr>
        <p:txBody>
          <a:bodyPr wrap="square">
            <a:spAutoFit/>
          </a:bodyPr>
          <a:lstStyle/>
          <a:p>
            <a:r>
              <a:rPr lang="el-GR" sz="3200" dirty="0"/>
              <a:t>Σ</a:t>
            </a:r>
            <a:endParaRPr lang="en-US" sz="3200" dirty="0"/>
          </a:p>
        </p:txBody>
      </p:sp>
      <p:sp>
        <p:nvSpPr>
          <p:cNvPr id="21" name="TextBox 20">
            <a:extLst>
              <a:ext uri="{FF2B5EF4-FFF2-40B4-BE49-F238E27FC236}">
                <a16:creationId xmlns:a16="http://schemas.microsoft.com/office/drawing/2014/main" id="{6FECB760-FD50-359F-1CFA-269A2FCB9341}"/>
              </a:ext>
            </a:extLst>
          </p:cNvPr>
          <p:cNvSpPr txBox="1"/>
          <p:nvPr/>
        </p:nvSpPr>
        <p:spPr>
          <a:xfrm>
            <a:off x="5331934" y="5079186"/>
            <a:ext cx="910734" cy="584775"/>
          </a:xfrm>
          <a:prstGeom prst="rect">
            <a:avLst/>
          </a:prstGeom>
          <a:noFill/>
        </p:spPr>
        <p:txBody>
          <a:bodyPr wrap="square">
            <a:spAutoFit/>
          </a:bodyPr>
          <a:lstStyle/>
          <a:p>
            <a:r>
              <a:rPr lang="en-US" sz="3200" dirty="0"/>
              <a:t>1/</a:t>
            </a:r>
            <a:r>
              <a:rPr lang="el-GR" sz="3200" dirty="0"/>
              <a:t>Σ</a:t>
            </a:r>
            <a:endParaRPr lang="en-US" sz="3200" dirty="0"/>
          </a:p>
        </p:txBody>
      </p:sp>
      <p:graphicFrame>
        <p:nvGraphicFramePr>
          <p:cNvPr id="22" name="Table 21">
            <a:extLst>
              <a:ext uri="{FF2B5EF4-FFF2-40B4-BE49-F238E27FC236}">
                <a16:creationId xmlns:a16="http://schemas.microsoft.com/office/drawing/2014/main" id="{B62C83B7-69F3-C30E-C706-E670B5C2B55C}"/>
              </a:ext>
            </a:extLst>
          </p:cNvPr>
          <p:cNvGraphicFramePr>
            <a:graphicFrameLocks noGrp="1"/>
          </p:cNvGraphicFramePr>
          <p:nvPr>
            <p:extLst>
              <p:ext uri="{D42A27DB-BD31-4B8C-83A1-F6EECF244321}">
                <p14:modId xmlns:p14="http://schemas.microsoft.com/office/powerpoint/2010/main" val="125402923"/>
              </p:ext>
            </p:extLst>
          </p:nvPr>
        </p:nvGraphicFramePr>
        <p:xfrm>
          <a:off x="6259652" y="1623423"/>
          <a:ext cx="1295109" cy="401220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829832495"/>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248422939"/>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1619157933"/>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24608848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994498733"/>
                  </a:ext>
                </a:extLst>
              </a:tr>
            </a:tbl>
          </a:graphicData>
        </a:graphic>
      </p:graphicFrame>
      <p:sp>
        <p:nvSpPr>
          <p:cNvPr id="41" name="TextBox 40">
            <a:extLst>
              <a:ext uri="{FF2B5EF4-FFF2-40B4-BE49-F238E27FC236}">
                <a16:creationId xmlns:a16="http://schemas.microsoft.com/office/drawing/2014/main" id="{50C53A9E-0F99-823E-6583-1021ED68DDF4}"/>
              </a:ext>
            </a:extLst>
          </p:cNvPr>
          <p:cNvSpPr txBox="1"/>
          <p:nvPr/>
        </p:nvSpPr>
        <p:spPr>
          <a:xfrm>
            <a:off x="2252485" y="1222369"/>
            <a:ext cx="732893" cy="369332"/>
          </a:xfrm>
          <a:prstGeom prst="rect">
            <a:avLst/>
          </a:prstGeom>
          <a:noFill/>
        </p:spPr>
        <p:txBody>
          <a:bodyPr wrap="none" rtlCol="0">
            <a:spAutoFit/>
          </a:bodyPr>
          <a:lstStyle/>
          <a:p>
            <a:r>
              <a:rPr lang="en-US" dirty="0"/>
              <a:t>Logits</a:t>
            </a:r>
          </a:p>
        </p:txBody>
      </p:sp>
      <p:sp>
        <p:nvSpPr>
          <p:cNvPr id="42" name="TextBox 41">
            <a:extLst>
              <a:ext uri="{FF2B5EF4-FFF2-40B4-BE49-F238E27FC236}">
                <a16:creationId xmlns:a16="http://schemas.microsoft.com/office/drawing/2014/main" id="{9D23FA7D-5DF6-BA3A-47C5-6278E1E99E39}"/>
              </a:ext>
            </a:extLst>
          </p:cNvPr>
          <p:cNvSpPr txBox="1"/>
          <p:nvPr/>
        </p:nvSpPr>
        <p:spPr>
          <a:xfrm>
            <a:off x="6242668" y="668371"/>
            <a:ext cx="1805957" cy="923330"/>
          </a:xfrm>
          <a:prstGeom prst="rect">
            <a:avLst/>
          </a:prstGeom>
          <a:noFill/>
        </p:spPr>
        <p:txBody>
          <a:bodyPr wrap="square" rtlCol="0">
            <a:spAutoFit/>
          </a:bodyPr>
          <a:lstStyle/>
          <a:p>
            <a:r>
              <a:rPr lang="en-US" dirty="0"/>
              <a:t>Output Probability Distribution</a:t>
            </a:r>
          </a:p>
        </p:txBody>
      </p:sp>
      <p:sp>
        <p:nvSpPr>
          <p:cNvPr id="43" name="TextBox 42">
            <a:extLst>
              <a:ext uri="{FF2B5EF4-FFF2-40B4-BE49-F238E27FC236}">
                <a16:creationId xmlns:a16="http://schemas.microsoft.com/office/drawing/2014/main" id="{33D4CA62-5591-8972-0FDB-D71407114621}"/>
              </a:ext>
            </a:extLst>
          </p:cNvPr>
          <p:cNvSpPr txBox="1"/>
          <p:nvPr/>
        </p:nvSpPr>
        <p:spPr>
          <a:xfrm>
            <a:off x="3854959" y="1172949"/>
            <a:ext cx="1415772" cy="461665"/>
          </a:xfrm>
          <a:prstGeom prst="rect">
            <a:avLst/>
          </a:prstGeom>
          <a:noFill/>
        </p:spPr>
        <p:txBody>
          <a:bodyPr wrap="none" rtlCol="0">
            <a:spAutoFit/>
          </a:bodyPr>
          <a:lstStyle/>
          <a:p>
            <a:r>
              <a:rPr lang="en-US" sz="2400" dirty="0"/>
              <a:t>e</a:t>
            </a:r>
            <a:r>
              <a:rPr lang="en-US" sz="3200" b="0" i="0" baseline="30000" dirty="0">
                <a:solidFill>
                  <a:srgbClr val="374151"/>
                </a:solidFill>
                <a:effectLst/>
                <a:latin typeface="Söhne"/>
              </a:rPr>
              <a:t>□  </a:t>
            </a:r>
            <a:r>
              <a:rPr lang="en-US" sz="2400" b="0" i="0" dirty="0">
                <a:solidFill>
                  <a:srgbClr val="374151"/>
                </a:solidFill>
                <a:effectLst/>
                <a:latin typeface="Söhne"/>
              </a:rPr>
              <a:t>(e ≈ 3)</a:t>
            </a:r>
            <a:endParaRPr lang="en-US" dirty="0"/>
          </a:p>
        </p:txBody>
      </p:sp>
      <p:sp>
        <p:nvSpPr>
          <p:cNvPr id="44" name="TextBox 43">
            <a:extLst>
              <a:ext uri="{FF2B5EF4-FFF2-40B4-BE49-F238E27FC236}">
                <a16:creationId xmlns:a16="http://schemas.microsoft.com/office/drawing/2014/main" id="{46A84BE1-5A5C-3EAF-06F4-4A63FC01B0A5}"/>
              </a:ext>
            </a:extLst>
          </p:cNvPr>
          <p:cNvSpPr txBox="1"/>
          <p:nvPr/>
        </p:nvSpPr>
        <p:spPr>
          <a:xfrm>
            <a:off x="7750454" y="1556452"/>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a:solidFill>
                  <a:srgbClr val="373637"/>
                </a:solidFill>
                <a:latin typeface="Source Sans Pro" panose="020B0503030403020204" pitchFamily="34" charset="0"/>
              </a:rPr>
              <a:t>a </a:t>
            </a:r>
            <a:endParaRPr lang="en-US"/>
          </a:p>
        </p:txBody>
      </p:sp>
      <p:sp>
        <p:nvSpPr>
          <p:cNvPr id="45" name="TextBox 44">
            <a:extLst>
              <a:ext uri="{FF2B5EF4-FFF2-40B4-BE49-F238E27FC236}">
                <a16:creationId xmlns:a16="http://schemas.microsoft.com/office/drawing/2014/main" id="{5F00F2DB-0380-1174-0B3E-B0F28299FA49}"/>
              </a:ext>
            </a:extLst>
          </p:cNvPr>
          <p:cNvSpPr txBox="1"/>
          <p:nvPr/>
        </p:nvSpPr>
        <p:spPr>
          <a:xfrm>
            <a:off x="8864733" y="5772556"/>
            <a:ext cx="180595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b="0" i="0" dirty="0" err="1">
                <a:solidFill>
                  <a:srgbClr val="373637"/>
                </a:solidFill>
                <a:effectLst/>
                <a:latin typeface="Source Sans Pro" panose="020B0503030403020204" pitchFamily="34" charset="0"/>
              </a:rPr>
              <a:t>a+b+c</a:t>
            </a:r>
            <a:r>
              <a:rPr lang="en-US" b="0" i="0" dirty="0">
                <a:solidFill>
                  <a:srgbClr val="373637"/>
                </a:solidFill>
                <a:effectLst/>
                <a:latin typeface="Source Sans Pro" panose="020B0503030403020204" pitchFamily="34" charset="0"/>
              </a:rPr>
              <a:t> =0.65</a:t>
            </a:r>
            <a:endParaRPr lang="el-GR" b="0" i="0" dirty="0">
              <a:solidFill>
                <a:srgbClr val="373637"/>
              </a:solidFill>
              <a:effectLst/>
              <a:latin typeface="Source Sans Pro" panose="020B0503030403020204" pitchFamily="34" charset="0"/>
            </a:endParaRPr>
          </a:p>
        </p:txBody>
      </p:sp>
      <p:sp>
        <p:nvSpPr>
          <p:cNvPr id="46" name="Rectangle 45">
            <a:extLst>
              <a:ext uri="{FF2B5EF4-FFF2-40B4-BE49-F238E27FC236}">
                <a16:creationId xmlns:a16="http://schemas.microsoft.com/office/drawing/2014/main" id="{9F32D375-A5AD-773A-7CCB-3D1A7D26FEF6}"/>
              </a:ext>
            </a:extLst>
          </p:cNvPr>
          <p:cNvSpPr/>
          <p:nvPr/>
        </p:nvSpPr>
        <p:spPr>
          <a:xfrm>
            <a:off x="6140313" y="1556452"/>
            <a:ext cx="1522986" cy="626277"/>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1776ED5C-7B1A-C147-5DAE-2358CB74FC51}"/>
              </a:ext>
            </a:extLst>
          </p:cNvPr>
          <p:cNvSpPr/>
          <p:nvPr/>
        </p:nvSpPr>
        <p:spPr>
          <a:xfrm>
            <a:off x="6140313" y="2091575"/>
            <a:ext cx="1522986" cy="626277"/>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3DC5D832-D9D1-7579-B885-4B748DAE8730}"/>
              </a:ext>
            </a:extLst>
          </p:cNvPr>
          <p:cNvSpPr txBox="1"/>
          <p:nvPr/>
        </p:nvSpPr>
        <p:spPr>
          <a:xfrm>
            <a:off x="7750454" y="2209375"/>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 </a:t>
            </a:r>
            <a:endParaRPr lang="en-US" dirty="0"/>
          </a:p>
        </p:txBody>
      </p:sp>
      <p:sp>
        <p:nvSpPr>
          <p:cNvPr id="49" name="TextBox 48">
            <a:extLst>
              <a:ext uri="{FF2B5EF4-FFF2-40B4-BE49-F238E27FC236}">
                <a16:creationId xmlns:a16="http://schemas.microsoft.com/office/drawing/2014/main" id="{A6E0FBED-E2D2-180D-3D27-2843AD77C0F3}"/>
              </a:ext>
            </a:extLst>
          </p:cNvPr>
          <p:cNvSpPr txBox="1"/>
          <p:nvPr/>
        </p:nvSpPr>
        <p:spPr>
          <a:xfrm>
            <a:off x="7750454" y="3629527"/>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 </a:t>
            </a:r>
            <a:endParaRPr lang="en-US" dirty="0"/>
          </a:p>
        </p:txBody>
      </p:sp>
      <p:sp>
        <p:nvSpPr>
          <p:cNvPr id="50" name="Rectangle 49">
            <a:extLst>
              <a:ext uri="{FF2B5EF4-FFF2-40B4-BE49-F238E27FC236}">
                <a16:creationId xmlns:a16="http://schemas.microsoft.com/office/drawing/2014/main" id="{2D9097D8-0A6E-32C2-ECB0-61EAE4974651}"/>
              </a:ext>
            </a:extLst>
          </p:cNvPr>
          <p:cNvSpPr/>
          <p:nvPr/>
        </p:nvSpPr>
        <p:spPr>
          <a:xfrm>
            <a:off x="6124546" y="3585380"/>
            <a:ext cx="1522986" cy="626277"/>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36295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CE94C-B626-265D-7107-1BC6E5044A80}"/>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74B5A1CA-4711-ECEA-AD6D-AF80D1C81F01}"/>
              </a:ext>
            </a:extLst>
          </p:cNvPr>
          <p:cNvSpPr>
            <a:spLocks noGrp="1"/>
          </p:cNvSpPr>
          <p:nvPr>
            <p:ph type="title"/>
          </p:nvPr>
        </p:nvSpPr>
        <p:spPr/>
        <p:txBody>
          <a:bodyPr>
            <a:normAutofit fontScale="90000"/>
          </a:bodyPr>
          <a:lstStyle/>
          <a:p>
            <a:r>
              <a:rPr lang="en-US" dirty="0"/>
              <a:t>Calculate </a:t>
            </a:r>
            <a:r>
              <a:rPr lang="en-US" dirty="0" err="1"/>
              <a:t>Softmax</a:t>
            </a:r>
            <a:endParaRPr lang="en-US" dirty="0"/>
          </a:p>
        </p:txBody>
      </p:sp>
      <p:sp>
        <p:nvSpPr>
          <p:cNvPr id="3" name="Slide Number Placeholder 2">
            <a:extLst>
              <a:ext uri="{FF2B5EF4-FFF2-40B4-BE49-F238E27FC236}">
                <a16:creationId xmlns:a16="http://schemas.microsoft.com/office/drawing/2014/main" id="{57BDE997-A657-D881-911A-80E2826D158C}"/>
              </a:ext>
            </a:extLst>
          </p:cNvPr>
          <p:cNvSpPr>
            <a:spLocks noGrp="1"/>
          </p:cNvSpPr>
          <p:nvPr>
            <p:ph type="sldNum" sz="quarter" idx="12"/>
          </p:nvPr>
        </p:nvSpPr>
        <p:spPr/>
        <p:txBody>
          <a:bodyPr/>
          <a:lstStyle/>
          <a:p>
            <a:fld id="{FE7F0537-2BCE-514C-8EA0-7A0C12589E62}" type="slidenum">
              <a:rPr lang="en-US" smtClean="0"/>
              <a:t>25</a:t>
            </a:fld>
            <a:endParaRPr lang="en-US"/>
          </a:p>
        </p:txBody>
      </p:sp>
      <p:graphicFrame>
        <p:nvGraphicFramePr>
          <p:cNvPr id="4" name="Table 3">
            <a:extLst>
              <a:ext uri="{FF2B5EF4-FFF2-40B4-BE49-F238E27FC236}">
                <a16:creationId xmlns:a16="http://schemas.microsoft.com/office/drawing/2014/main" id="{AE271B5E-009B-8D01-E784-1E89DD2A00DC}"/>
              </a:ext>
            </a:extLst>
          </p:cNvPr>
          <p:cNvGraphicFramePr>
            <a:graphicFrameLocks noGrp="1"/>
          </p:cNvGraphicFramePr>
          <p:nvPr>
            <p:extLst>
              <p:ext uri="{D42A27DB-BD31-4B8C-83A1-F6EECF244321}">
                <p14:modId xmlns:p14="http://schemas.microsoft.com/office/powerpoint/2010/main" val="1250641960"/>
              </p:ext>
            </p:extLst>
          </p:nvPr>
        </p:nvGraphicFramePr>
        <p:xfrm>
          <a:off x="2190750" y="1623423"/>
          <a:ext cx="845990" cy="4012208"/>
        </p:xfrm>
        <a:graphic>
          <a:graphicData uri="http://schemas.openxmlformats.org/drawingml/2006/table">
            <a:tbl>
              <a:tblPr firstRow="1" bandRow="1">
                <a:tableStyleId>{5940675A-B579-460E-94D1-54222C63F5DA}</a:tableStyleId>
              </a:tblPr>
              <a:tblGrid>
                <a:gridCol w="845990">
                  <a:extLst>
                    <a:ext uri="{9D8B030D-6E8A-4147-A177-3AD203B41FA5}">
                      <a16:colId xmlns:a16="http://schemas.microsoft.com/office/drawing/2014/main" val="13474050"/>
                    </a:ext>
                  </a:extLst>
                </a:gridCol>
              </a:tblGrid>
              <a:tr h="501526">
                <a:tc>
                  <a:txBody>
                    <a:bodyPr/>
                    <a:lstStyle/>
                    <a:p>
                      <a:pPr algn="ctr"/>
                      <a:r>
                        <a:rPr lang="en-US" sz="2400" dirty="0"/>
                        <a:t>-2</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a:t>
                      </a:r>
                    </a:p>
                  </a:txBody>
                  <a:tcPr marL="78990" marR="78990" marT="39495" marB="39495" anchor="ctr">
                    <a:noFill/>
                  </a:tcPr>
                </a:tc>
                <a:extLst>
                  <a:ext uri="{0D108BD9-81ED-4DB2-BD59-A6C34878D82A}">
                    <a16:rowId xmlns:a16="http://schemas.microsoft.com/office/drawing/2014/main" val="4240631888"/>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-2</a:t>
                      </a:r>
                    </a:p>
                  </a:txBody>
                  <a:tcPr marL="78990" marR="78990" marT="39495" marB="39495" anchor="ctr">
                    <a:noFill/>
                  </a:tcPr>
                </a:tc>
                <a:extLst>
                  <a:ext uri="{0D108BD9-81ED-4DB2-BD59-A6C34878D82A}">
                    <a16:rowId xmlns:a16="http://schemas.microsoft.com/office/drawing/2014/main" val="771458117"/>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-5</a:t>
                      </a:r>
                    </a:p>
                  </a:txBody>
                  <a:tcPr marL="78990" marR="78990" marT="39495" marB="39495" anchor="ctr">
                    <a:noFill/>
                  </a:tcPr>
                </a:tc>
                <a:extLst>
                  <a:ext uri="{0D108BD9-81ED-4DB2-BD59-A6C34878D82A}">
                    <a16:rowId xmlns:a16="http://schemas.microsoft.com/office/drawing/2014/main" val="3467984632"/>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-5</a:t>
                      </a:r>
                    </a:p>
                  </a:txBody>
                  <a:tcPr marL="78990" marR="78990" marT="39495" marB="39495" anchor="ctr">
                    <a:noFill/>
                  </a:tcPr>
                </a:tc>
                <a:extLst>
                  <a:ext uri="{0D108BD9-81ED-4DB2-BD59-A6C34878D82A}">
                    <a16:rowId xmlns:a16="http://schemas.microsoft.com/office/drawing/2014/main" val="250580492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-5</a:t>
                      </a:r>
                    </a:p>
                  </a:txBody>
                  <a:tcPr marL="78990" marR="78990" marT="39495" marB="39495" anchor="ctr">
                    <a:noFill/>
                  </a:tcPr>
                </a:tc>
                <a:extLst>
                  <a:ext uri="{0D108BD9-81ED-4DB2-BD59-A6C34878D82A}">
                    <a16:rowId xmlns:a16="http://schemas.microsoft.com/office/drawing/2014/main" val="1626972825"/>
                  </a:ext>
                </a:extLst>
              </a:tr>
            </a:tbl>
          </a:graphicData>
        </a:graphic>
      </p:graphicFrame>
      <p:graphicFrame>
        <p:nvGraphicFramePr>
          <p:cNvPr id="5" name="Table 4">
            <a:extLst>
              <a:ext uri="{FF2B5EF4-FFF2-40B4-BE49-F238E27FC236}">
                <a16:creationId xmlns:a16="http://schemas.microsoft.com/office/drawing/2014/main" id="{AAEA3965-C608-25DD-05E7-6DDB70E30B5C}"/>
              </a:ext>
            </a:extLst>
          </p:cNvPr>
          <p:cNvGraphicFramePr>
            <a:graphicFrameLocks noGrp="1"/>
          </p:cNvGraphicFramePr>
          <p:nvPr>
            <p:extLst>
              <p:ext uri="{D42A27DB-BD31-4B8C-83A1-F6EECF244321}">
                <p14:modId xmlns:p14="http://schemas.microsoft.com/office/powerpoint/2010/main" val="1985766855"/>
              </p:ext>
            </p:extLst>
          </p:nvPr>
        </p:nvGraphicFramePr>
        <p:xfrm>
          <a:off x="3854959" y="1623423"/>
          <a:ext cx="1295109" cy="401220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r>
                        <a:rPr lang="en-US" sz="2400" dirty="0"/>
                        <a:t>1/9</a:t>
                      </a:r>
                      <a:endParaRPr lang="en-US" sz="1700" dirty="0"/>
                    </a:p>
                  </a:txBody>
                  <a:tcPr marL="78990" marR="78990" marT="39495" marB="39495" anchor="ctr">
                    <a:no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1/3</a:t>
                      </a:r>
                      <a:endParaRPr lang="en-US" sz="1200" dirty="0"/>
                    </a:p>
                  </a:txBody>
                  <a:tcPr marL="78990" marR="78990" marT="39495" marB="39495" anchor="ctr">
                    <a:no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1/3</a:t>
                      </a:r>
                    </a:p>
                  </a:txBody>
                  <a:tcPr marL="78990" marR="78990" marT="39495" marB="39495" anchor="ctr">
                    <a:no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1/9</a:t>
                      </a:r>
                    </a:p>
                  </a:txBody>
                  <a:tcPr marL="78990" marR="78990" marT="39495" marB="39495" anchor="ctr">
                    <a:noFill/>
                  </a:tcPr>
                </a:tc>
                <a:extLst>
                  <a:ext uri="{0D108BD9-81ED-4DB2-BD59-A6C34878D82A}">
                    <a16:rowId xmlns:a16="http://schemas.microsoft.com/office/drawing/2014/main" val="829832495"/>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1/9</a:t>
                      </a:r>
                    </a:p>
                  </a:txBody>
                  <a:tcPr marL="78990" marR="78990" marT="39495" marB="39495" anchor="ctr">
                    <a:noFill/>
                  </a:tcPr>
                </a:tc>
                <a:extLst>
                  <a:ext uri="{0D108BD9-81ED-4DB2-BD59-A6C34878D82A}">
                    <a16:rowId xmlns:a16="http://schemas.microsoft.com/office/drawing/2014/main" val="248422939"/>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1619157933"/>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24608848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0</a:t>
                      </a:r>
                    </a:p>
                  </a:txBody>
                  <a:tcPr marL="78990" marR="78990" marT="39495" marB="39495" anchor="ctr">
                    <a:noFill/>
                  </a:tcPr>
                </a:tc>
                <a:extLst>
                  <a:ext uri="{0D108BD9-81ED-4DB2-BD59-A6C34878D82A}">
                    <a16:rowId xmlns:a16="http://schemas.microsoft.com/office/drawing/2014/main" val="3994498733"/>
                  </a:ext>
                </a:extLst>
              </a:tr>
            </a:tbl>
          </a:graphicData>
        </a:graphic>
      </p:graphicFrame>
      <p:graphicFrame>
        <p:nvGraphicFramePr>
          <p:cNvPr id="14" name="Table 13">
            <a:extLst>
              <a:ext uri="{FF2B5EF4-FFF2-40B4-BE49-F238E27FC236}">
                <a16:creationId xmlns:a16="http://schemas.microsoft.com/office/drawing/2014/main" id="{9493DF09-FB9F-D18F-0212-FA95E39B919C}"/>
              </a:ext>
            </a:extLst>
          </p:cNvPr>
          <p:cNvGraphicFramePr>
            <a:graphicFrameLocks noGrp="1"/>
          </p:cNvGraphicFramePr>
          <p:nvPr>
            <p:extLst>
              <p:ext uri="{D42A27DB-BD31-4B8C-83A1-F6EECF244321}">
                <p14:modId xmlns:p14="http://schemas.microsoft.com/office/powerpoint/2010/main" val="3723337961"/>
              </p:ext>
            </p:extLst>
          </p:nvPr>
        </p:nvGraphicFramePr>
        <p:xfrm>
          <a:off x="3854959" y="5827270"/>
          <a:ext cx="1295109" cy="501526"/>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070278946"/>
                    </a:ext>
                  </a:extLst>
                </a:gridCol>
              </a:tblGrid>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p>
                  </a:txBody>
                  <a:tcPr marL="78990" marR="78990" marT="39495" marB="39495" anchor="ctr">
                    <a:noFill/>
                  </a:tcPr>
                </a:tc>
                <a:extLst>
                  <a:ext uri="{0D108BD9-81ED-4DB2-BD59-A6C34878D82A}">
                    <a16:rowId xmlns:a16="http://schemas.microsoft.com/office/drawing/2014/main" val="3390056244"/>
                  </a:ext>
                </a:extLst>
              </a:tr>
            </a:tbl>
          </a:graphicData>
        </a:graphic>
      </p:graphicFrame>
      <p:sp>
        <p:nvSpPr>
          <p:cNvPr id="19" name="TextBox 18">
            <a:extLst>
              <a:ext uri="{FF2B5EF4-FFF2-40B4-BE49-F238E27FC236}">
                <a16:creationId xmlns:a16="http://schemas.microsoft.com/office/drawing/2014/main" id="{EEEE7552-6D4A-3628-BDCB-5C37DEF46B20}"/>
              </a:ext>
            </a:extLst>
          </p:cNvPr>
          <p:cNvSpPr txBox="1"/>
          <p:nvPr/>
        </p:nvSpPr>
        <p:spPr>
          <a:xfrm>
            <a:off x="3387163" y="5805576"/>
            <a:ext cx="346841" cy="584775"/>
          </a:xfrm>
          <a:prstGeom prst="rect">
            <a:avLst/>
          </a:prstGeom>
          <a:noFill/>
        </p:spPr>
        <p:txBody>
          <a:bodyPr wrap="square">
            <a:spAutoFit/>
          </a:bodyPr>
          <a:lstStyle/>
          <a:p>
            <a:r>
              <a:rPr lang="el-GR" sz="3200" dirty="0"/>
              <a:t>Σ</a:t>
            </a:r>
            <a:endParaRPr lang="en-US" sz="3200" dirty="0"/>
          </a:p>
        </p:txBody>
      </p:sp>
      <p:sp>
        <p:nvSpPr>
          <p:cNvPr id="21" name="TextBox 20">
            <a:extLst>
              <a:ext uri="{FF2B5EF4-FFF2-40B4-BE49-F238E27FC236}">
                <a16:creationId xmlns:a16="http://schemas.microsoft.com/office/drawing/2014/main" id="{EDD77AEA-4053-BFC6-93B3-AC1D9EFA946E}"/>
              </a:ext>
            </a:extLst>
          </p:cNvPr>
          <p:cNvSpPr txBox="1"/>
          <p:nvPr/>
        </p:nvSpPr>
        <p:spPr>
          <a:xfrm>
            <a:off x="5331934" y="5079186"/>
            <a:ext cx="910734" cy="584775"/>
          </a:xfrm>
          <a:prstGeom prst="rect">
            <a:avLst/>
          </a:prstGeom>
          <a:noFill/>
        </p:spPr>
        <p:txBody>
          <a:bodyPr wrap="square">
            <a:spAutoFit/>
          </a:bodyPr>
          <a:lstStyle/>
          <a:p>
            <a:r>
              <a:rPr lang="en-US" sz="3200" dirty="0"/>
              <a:t>1/</a:t>
            </a:r>
            <a:r>
              <a:rPr lang="el-GR" sz="3200" dirty="0"/>
              <a:t>Σ</a:t>
            </a:r>
            <a:endParaRPr lang="en-US" sz="3200" dirty="0"/>
          </a:p>
        </p:txBody>
      </p:sp>
      <p:graphicFrame>
        <p:nvGraphicFramePr>
          <p:cNvPr id="22" name="Table 21">
            <a:extLst>
              <a:ext uri="{FF2B5EF4-FFF2-40B4-BE49-F238E27FC236}">
                <a16:creationId xmlns:a16="http://schemas.microsoft.com/office/drawing/2014/main" id="{99FF7C1C-E9C4-D8AC-9A76-0C535817B91D}"/>
              </a:ext>
            </a:extLst>
          </p:cNvPr>
          <p:cNvGraphicFramePr>
            <a:graphicFrameLocks noGrp="1"/>
          </p:cNvGraphicFramePr>
          <p:nvPr>
            <p:extLst>
              <p:ext uri="{D42A27DB-BD31-4B8C-83A1-F6EECF244321}">
                <p14:modId xmlns:p14="http://schemas.microsoft.com/office/powerpoint/2010/main" val="3614456952"/>
              </p:ext>
            </p:extLst>
          </p:nvPr>
        </p:nvGraphicFramePr>
        <p:xfrm>
          <a:off x="6259652" y="1623423"/>
          <a:ext cx="1295109" cy="4012208"/>
        </p:xfrm>
        <a:graphic>
          <a:graphicData uri="http://schemas.openxmlformats.org/drawingml/2006/table">
            <a:tbl>
              <a:tblPr firstRow="1" bandRow="1">
                <a:tableStyleId>{5940675A-B579-460E-94D1-54222C63F5DA}</a:tableStyleId>
              </a:tblPr>
              <a:tblGrid>
                <a:gridCol w="1295109">
                  <a:extLst>
                    <a:ext uri="{9D8B030D-6E8A-4147-A177-3AD203B41FA5}">
                      <a16:colId xmlns:a16="http://schemas.microsoft.com/office/drawing/2014/main" val="13474050"/>
                    </a:ext>
                  </a:extLst>
                </a:gridCol>
              </a:tblGrid>
              <a:tr h="501526">
                <a:tc>
                  <a:txBody>
                    <a:bodyPr/>
                    <a:lstStyle/>
                    <a:p>
                      <a:pPr algn="ct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05110744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9953784"/>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885095241"/>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829832495"/>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248422939"/>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1619157933"/>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246088486"/>
                  </a:ext>
                </a:extLst>
              </a:tr>
              <a:tr h="5015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994498733"/>
                  </a:ext>
                </a:extLst>
              </a:tr>
            </a:tbl>
          </a:graphicData>
        </a:graphic>
      </p:graphicFrame>
      <p:sp>
        <p:nvSpPr>
          <p:cNvPr id="41" name="TextBox 40">
            <a:extLst>
              <a:ext uri="{FF2B5EF4-FFF2-40B4-BE49-F238E27FC236}">
                <a16:creationId xmlns:a16="http://schemas.microsoft.com/office/drawing/2014/main" id="{6BF7B51F-7FB2-45B1-5A27-82BAC0353028}"/>
              </a:ext>
            </a:extLst>
          </p:cNvPr>
          <p:cNvSpPr txBox="1"/>
          <p:nvPr/>
        </p:nvSpPr>
        <p:spPr>
          <a:xfrm>
            <a:off x="2252485" y="1222369"/>
            <a:ext cx="732893" cy="369332"/>
          </a:xfrm>
          <a:prstGeom prst="rect">
            <a:avLst/>
          </a:prstGeom>
          <a:noFill/>
        </p:spPr>
        <p:txBody>
          <a:bodyPr wrap="none" rtlCol="0">
            <a:spAutoFit/>
          </a:bodyPr>
          <a:lstStyle/>
          <a:p>
            <a:r>
              <a:rPr lang="en-US" dirty="0"/>
              <a:t>Logits</a:t>
            </a:r>
          </a:p>
        </p:txBody>
      </p:sp>
      <p:sp>
        <p:nvSpPr>
          <p:cNvPr id="42" name="TextBox 41">
            <a:extLst>
              <a:ext uri="{FF2B5EF4-FFF2-40B4-BE49-F238E27FC236}">
                <a16:creationId xmlns:a16="http://schemas.microsoft.com/office/drawing/2014/main" id="{C32C3E86-7EE4-50F9-10EC-998FAA7F0B4D}"/>
              </a:ext>
            </a:extLst>
          </p:cNvPr>
          <p:cNvSpPr txBox="1"/>
          <p:nvPr/>
        </p:nvSpPr>
        <p:spPr>
          <a:xfrm>
            <a:off x="6242668" y="668371"/>
            <a:ext cx="1805957" cy="923330"/>
          </a:xfrm>
          <a:prstGeom prst="rect">
            <a:avLst/>
          </a:prstGeom>
          <a:noFill/>
        </p:spPr>
        <p:txBody>
          <a:bodyPr wrap="square" rtlCol="0">
            <a:spAutoFit/>
          </a:bodyPr>
          <a:lstStyle/>
          <a:p>
            <a:r>
              <a:rPr lang="en-US" dirty="0"/>
              <a:t>Output Probability Distribution</a:t>
            </a:r>
          </a:p>
        </p:txBody>
      </p:sp>
      <p:sp>
        <p:nvSpPr>
          <p:cNvPr id="43" name="TextBox 42">
            <a:extLst>
              <a:ext uri="{FF2B5EF4-FFF2-40B4-BE49-F238E27FC236}">
                <a16:creationId xmlns:a16="http://schemas.microsoft.com/office/drawing/2014/main" id="{4250610D-A75C-92BD-45E9-0C45DF2C09C8}"/>
              </a:ext>
            </a:extLst>
          </p:cNvPr>
          <p:cNvSpPr txBox="1"/>
          <p:nvPr/>
        </p:nvSpPr>
        <p:spPr>
          <a:xfrm>
            <a:off x="3854959" y="1172949"/>
            <a:ext cx="1415772" cy="461665"/>
          </a:xfrm>
          <a:prstGeom prst="rect">
            <a:avLst/>
          </a:prstGeom>
          <a:noFill/>
        </p:spPr>
        <p:txBody>
          <a:bodyPr wrap="none" rtlCol="0">
            <a:spAutoFit/>
          </a:bodyPr>
          <a:lstStyle/>
          <a:p>
            <a:r>
              <a:rPr lang="en-US" sz="2400" dirty="0"/>
              <a:t>e</a:t>
            </a:r>
            <a:r>
              <a:rPr lang="en-US" sz="3200" b="0" i="0" baseline="30000" dirty="0">
                <a:solidFill>
                  <a:srgbClr val="374151"/>
                </a:solidFill>
                <a:effectLst/>
                <a:latin typeface="Söhne"/>
              </a:rPr>
              <a:t>□  </a:t>
            </a:r>
            <a:r>
              <a:rPr lang="en-US" sz="2400" b="0" i="0" dirty="0">
                <a:solidFill>
                  <a:srgbClr val="374151"/>
                </a:solidFill>
                <a:effectLst/>
                <a:latin typeface="Söhne"/>
              </a:rPr>
              <a:t>(e ≈ 3)</a:t>
            </a:r>
            <a:endParaRPr lang="en-US" dirty="0"/>
          </a:p>
        </p:txBody>
      </p:sp>
      <p:sp>
        <p:nvSpPr>
          <p:cNvPr id="44" name="TextBox 43">
            <a:extLst>
              <a:ext uri="{FF2B5EF4-FFF2-40B4-BE49-F238E27FC236}">
                <a16:creationId xmlns:a16="http://schemas.microsoft.com/office/drawing/2014/main" id="{77BB3475-4A42-8B4B-7479-67E5F90332D7}"/>
              </a:ext>
            </a:extLst>
          </p:cNvPr>
          <p:cNvSpPr txBox="1"/>
          <p:nvPr/>
        </p:nvSpPr>
        <p:spPr>
          <a:xfrm>
            <a:off x="7750454" y="1556452"/>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a:solidFill>
                  <a:srgbClr val="373637"/>
                </a:solidFill>
                <a:latin typeface="Source Sans Pro" panose="020B0503030403020204" pitchFamily="34" charset="0"/>
              </a:rPr>
              <a:t>a </a:t>
            </a:r>
            <a:endParaRPr lang="en-US"/>
          </a:p>
        </p:txBody>
      </p:sp>
      <p:sp>
        <p:nvSpPr>
          <p:cNvPr id="45" name="TextBox 44">
            <a:extLst>
              <a:ext uri="{FF2B5EF4-FFF2-40B4-BE49-F238E27FC236}">
                <a16:creationId xmlns:a16="http://schemas.microsoft.com/office/drawing/2014/main" id="{46FDFAFA-1182-E884-770A-1A78C369A2DF}"/>
              </a:ext>
            </a:extLst>
          </p:cNvPr>
          <p:cNvSpPr txBox="1"/>
          <p:nvPr/>
        </p:nvSpPr>
        <p:spPr>
          <a:xfrm>
            <a:off x="8864733" y="5772556"/>
            <a:ext cx="180595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a+b+c</a:t>
            </a:r>
            <a:r>
              <a:rPr lang="en-US" dirty="0">
                <a:solidFill>
                  <a:srgbClr val="373637"/>
                </a:solidFill>
                <a:latin typeface="Source Sans Pro" panose="020B0503030403020204" pitchFamily="34" charset="0"/>
              </a:rPr>
              <a:t>=</a:t>
            </a:r>
            <a:r>
              <a:rPr lang="en-US" b="0" i="0" dirty="0">
                <a:solidFill>
                  <a:srgbClr val="373637"/>
                </a:solidFill>
                <a:effectLst/>
                <a:latin typeface="Source Sans Pro" panose="020B0503030403020204" pitchFamily="34" charset="0"/>
              </a:rPr>
              <a:t>0.44</a:t>
            </a:r>
            <a:endParaRPr lang="el-GR" b="0" i="0" dirty="0">
              <a:solidFill>
                <a:srgbClr val="373637"/>
              </a:solidFill>
              <a:effectLst/>
              <a:latin typeface="Source Sans Pro" panose="020B0503030403020204" pitchFamily="34" charset="0"/>
            </a:endParaRPr>
          </a:p>
        </p:txBody>
      </p:sp>
      <p:sp>
        <p:nvSpPr>
          <p:cNvPr id="46" name="Rectangle 45">
            <a:extLst>
              <a:ext uri="{FF2B5EF4-FFF2-40B4-BE49-F238E27FC236}">
                <a16:creationId xmlns:a16="http://schemas.microsoft.com/office/drawing/2014/main" id="{DDB910A6-7188-E5C4-84DD-1397BC2A3764}"/>
              </a:ext>
            </a:extLst>
          </p:cNvPr>
          <p:cNvSpPr/>
          <p:nvPr/>
        </p:nvSpPr>
        <p:spPr>
          <a:xfrm>
            <a:off x="6140313" y="1556452"/>
            <a:ext cx="1522986" cy="626277"/>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7E895CB5-6937-58E5-C889-5D89D44A5F5E}"/>
              </a:ext>
            </a:extLst>
          </p:cNvPr>
          <p:cNvSpPr/>
          <p:nvPr/>
        </p:nvSpPr>
        <p:spPr>
          <a:xfrm>
            <a:off x="6140313" y="2091575"/>
            <a:ext cx="1522986" cy="626277"/>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91B5E3EC-1600-AF9E-0CF7-98456AB57A94}"/>
              </a:ext>
            </a:extLst>
          </p:cNvPr>
          <p:cNvSpPr txBox="1"/>
          <p:nvPr/>
        </p:nvSpPr>
        <p:spPr>
          <a:xfrm>
            <a:off x="7750454" y="2209375"/>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 </a:t>
            </a:r>
            <a:endParaRPr lang="en-US" dirty="0"/>
          </a:p>
        </p:txBody>
      </p:sp>
      <p:sp>
        <p:nvSpPr>
          <p:cNvPr id="49" name="TextBox 48">
            <a:extLst>
              <a:ext uri="{FF2B5EF4-FFF2-40B4-BE49-F238E27FC236}">
                <a16:creationId xmlns:a16="http://schemas.microsoft.com/office/drawing/2014/main" id="{4B7921FB-AE65-70E5-C185-9478939B4588}"/>
              </a:ext>
            </a:extLst>
          </p:cNvPr>
          <p:cNvSpPr txBox="1"/>
          <p:nvPr/>
        </p:nvSpPr>
        <p:spPr>
          <a:xfrm>
            <a:off x="7710156" y="4082823"/>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 </a:t>
            </a:r>
            <a:endParaRPr lang="en-US" dirty="0"/>
          </a:p>
        </p:txBody>
      </p:sp>
      <p:sp>
        <p:nvSpPr>
          <p:cNvPr id="50" name="Rectangle 49">
            <a:extLst>
              <a:ext uri="{FF2B5EF4-FFF2-40B4-BE49-F238E27FC236}">
                <a16:creationId xmlns:a16="http://schemas.microsoft.com/office/drawing/2014/main" id="{73C55925-C7EF-1DF5-30D6-DF40755405A5}"/>
              </a:ext>
            </a:extLst>
          </p:cNvPr>
          <p:cNvSpPr/>
          <p:nvPr/>
        </p:nvSpPr>
        <p:spPr>
          <a:xfrm>
            <a:off x="6120946" y="4082823"/>
            <a:ext cx="1522986" cy="626277"/>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9547C1B9-C714-D7E8-C206-89E5B148A749}"/>
              </a:ext>
            </a:extLst>
          </p:cNvPr>
          <p:cNvSpPr txBox="1"/>
          <p:nvPr/>
        </p:nvSpPr>
        <p:spPr>
          <a:xfrm>
            <a:off x="8864733" y="1752282"/>
            <a:ext cx="2169505" cy="523220"/>
          </a:xfrm>
          <a:prstGeom prst="rect">
            <a:avLst/>
          </a:prstGeom>
          <a:noFill/>
        </p:spPr>
        <p:txBody>
          <a:bodyPr wrap="none" rtlCol="0">
            <a:spAutoFit/>
          </a:bodyPr>
          <a:lstStyle/>
          <a:p>
            <a:r>
              <a:rPr lang="en-US" sz="2800" dirty="0"/>
              <a:t>round to 0.00</a:t>
            </a:r>
          </a:p>
        </p:txBody>
      </p:sp>
    </p:spTree>
    <p:extLst>
      <p:ext uri="{BB962C8B-B14F-4D97-AF65-F5344CB8AC3E}">
        <p14:creationId xmlns:p14="http://schemas.microsoft.com/office/powerpoint/2010/main" val="2736329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4D8A79-0FDC-5C44-74C5-F3A4389497C5}"/>
              </a:ext>
            </a:extLst>
          </p:cNvPr>
          <p:cNvSpPr>
            <a:spLocks noGrp="1"/>
          </p:cNvSpPr>
          <p:nvPr>
            <p:ph type="title"/>
          </p:nvPr>
        </p:nvSpPr>
        <p:spPr/>
        <p:txBody>
          <a:bodyPr/>
          <a:lstStyle/>
          <a:p>
            <a:r>
              <a:rPr lang="en-US" dirty="0"/>
              <a:t>Multi Layer Perceptron (MLP)</a:t>
            </a:r>
          </a:p>
        </p:txBody>
      </p:sp>
      <p:sp>
        <p:nvSpPr>
          <p:cNvPr id="3" name="Slide Number Placeholder 2">
            <a:extLst>
              <a:ext uri="{FF2B5EF4-FFF2-40B4-BE49-F238E27FC236}">
                <a16:creationId xmlns:a16="http://schemas.microsoft.com/office/drawing/2014/main" id="{C9935C3F-9870-5A34-FB5A-373225CDFB02}"/>
              </a:ext>
            </a:extLst>
          </p:cNvPr>
          <p:cNvSpPr>
            <a:spLocks noGrp="1"/>
          </p:cNvSpPr>
          <p:nvPr>
            <p:ph type="sldNum" sz="quarter" idx="12"/>
          </p:nvPr>
        </p:nvSpPr>
        <p:spPr/>
        <p:txBody>
          <a:bodyPr/>
          <a:lstStyle/>
          <a:p>
            <a:fld id="{FE7F0537-2BCE-514C-8EA0-7A0C12589E62}" type="slidenum">
              <a:rPr lang="en-US" smtClean="0"/>
              <a:t>26</a:t>
            </a:fld>
            <a:endParaRPr lang="en-US"/>
          </a:p>
        </p:txBody>
      </p:sp>
    </p:spTree>
    <p:extLst>
      <p:ext uri="{BB962C8B-B14F-4D97-AF65-F5344CB8AC3E}">
        <p14:creationId xmlns:p14="http://schemas.microsoft.com/office/powerpoint/2010/main" val="2014557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756A-7AAE-EB67-FCF3-03A81C9A680C}"/>
              </a:ext>
            </a:extLst>
          </p:cNvPr>
          <p:cNvSpPr>
            <a:spLocks noGrp="1"/>
          </p:cNvSpPr>
          <p:nvPr>
            <p:ph type="title"/>
          </p:nvPr>
        </p:nvSpPr>
        <p:spPr/>
        <p:txBody>
          <a:bodyPr>
            <a:normAutofit fontScale="90000"/>
          </a:bodyPr>
          <a:lstStyle/>
          <a:p>
            <a:r>
              <a:rPr lang="en-US" dirty="0"/>
              <a:t>Matrices </a:t>
            </a:r>
            <a:r>
              <a:rPr lang="en-US" dirty="0">
                <a:sym typeface="Wingdings" pitchFamily="2" charset="2"/>
              </a:rPr>
              <a:t> Graphic [2 layers]</a:t>
            </a:r>
            <a:endParaRPr lang="en-US" dirty="0"/>
          </a:p>
        </p:txBody>
      </p:sp>
      <p:sp>
        <p:nvSpPr>
          <p:cNvPr id="3" name="Slide Number Placeholder 2">
            <a:extLst>
              <a:ext uri="{FF2B5EF4-FFF2-40B4-BE49-F238E27FC236}">
                <a16:creationId xmlns:a16="http://schemas.microsoft.com/office/drawing/2014/main" id="{A22733A6-2925-525F-F025-A789AA29AD2C}"/>
              </a:ext>
            </a:extLst>
          </p:cNvPr>
          <p:cNvSpPr>
            <a:spLocks noGrp="1"/>
          </p:cNvSpPr>
          <p:nvPr>
            <p:ph type="sldNum" sz="quarter" idx="12"/>
          </p:nvPr>
        </p:nvSpPr>
        <p:spPr/>
        <p:txBody>
          <a:bodyPr/>
          <a:lstStyle/>
          <a:p>
            <a:fld id="{FE7F0537-2BCE-514C-8EA0-7A0C12589E62}" type="slidenum">
              <a:rPr lang="en-US" smtClean="0"/>
              <a:t>27</a:t>
            </a:fld>
            <a:endParaRPr lang="en-US"/>
          </a:p>
        </p:txBody>
      </p:sp>
      <p:graphicFrame>
        <p:nvGraphicFramePr>
          <p:cNvPr id="4" name="Table 3">
            <a:extLst>
              <a:ext uri="{FF2B5EF4-FFF2-40B4-BE49-F238E27FC236}">
                <a16:creationId xmlns:a16="http://schemas.microsoft.com/office/drawing/2014/main" id="{78D34F9C-9756-D0F6-B2A0-94FD0AB6B0D4}"/>
              </a:ext>
            </a:extLst>
          </p:cNvPr>
          <p:cNvGraphicFramePr>
            <a:graphicFrameLocks noGrp="1"/>
          </p:cNvGraphicFramePr>
          <p:nvPr>
            <p:extLst>
              <p:ext uri="{D42A27DB-BD31-4B8C-83A1-F6EECF244321}">
                <p14:modId xmlns:p14="http://schemas.microsoft.com/office/powerpoint/2010/main" val="20739659"/>
              </p:ext>
            </p:extLst>
          </p:nvPr>
        </p:nvGraphicFramePr>
        <p:xfrm>
          <a:off x="3797542" y="2614348"/>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382611464"/>
                    </a:ext>
                  </a:extLst>
                </a:gridCol>
              </a:tblGrid>
              <a:tr h="365760">
                <a:tc>
                  <a:txBody>
                    <a:bodyPr/>
                    <a:lstStyle/>
                    <a:p>
                      <a:pPr algn="ctr"/>
                      <a:r>
                        <a:rPr lang="en-US" sz="1600" dirty="0"/>
                        <a:t>0</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365760">
                <a:tc>
                  <a:txBody>
                    <a:bodyPr/>
                    <a:lstStyle/>
                    <a:p>
                      <a:pPr algn="ctr"/>
                      <a:r>
                        <a:rPr lang="en-US" sz="1600" dirty="0"/>
                        <a:t>3</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365760">
                <a:tc>
                  <a:txBody>
                    <a:bodyPr/>
                    <a:lstStyle/>
                    <a:p>
                      <a:pPr algn="ctr"/>
                      <a:r>
                        <a:rPr lang="en-US" sz="16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365760">
                <a:tc>
                  <a:txBody>
                    <a:bodyPr/>
                    <a:lstStyle/>
                    <a:p>
                      <a:pPr algn="ctr"/>
                      <a:r>
                        <a:rPr lang="en-US" sz="1600" dirty="0"/>
                        <a:t>0</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graphicFrame>
        <p:nvGraphicFramePr>
          <p:cNvPr id="5" name="Table 4">
            <a:extLst>
              <a:ext uri="{FF2B5EF4-FFF2-40B4-BE49-F238E27FC236}">
                <a16:creationId xmlns:a16="http://schemas.microsoft.com/office/drawing/2014/main" id="{185E8BD2-12AD-FCB9-9700-5CB8B7BC2385}"/>
              </a:ext>
            </a:extLst>
          </p:cNvPr>
          <p:cNvGraphicFramePr>
            <a:graphicFrameLocks noGrp="1"/>
          </p:cNvGraphicFramePr>
          <p:nvPr>
            <p:extLst>
              <p:ext uri="{D42A27DB-BD31-4B8C-83A1-F6EECF244321}">
                <p14:modId xmlns:p14="http://schemas.microsoft.com/office/powerpoint/2010/main" val="2769729896"/>
              </p:ext>
            </p:extLst>
          </p:nvPr>
        </p:nvGraphicFramePr>
        <p:xfrm>
          <a:off x="1781591" y="4301017"/>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6951701"/>
                    </a:ext>
                  </a:extLst>
                </a:gridCol>
                <a:gridCol w="365760">
                  <a:extLst>
                    <a:ext uri="{9D8B030D-6E8A-4147-A177-3AD203B41FA5}">
                      <a16:colId xmlns:a16="http://schemas.microsoft.com/office/drawing/2014/main" val="234087040"/>
                    </a:ext>
                  </a:extLst>
                </a:gridCol>
                <a:gridCol w="365760">
                  <a:extLst>
                    <a:ext uri="{9D8B030D-6E8A-4147-A177-3AD203B41FA5}">
                      <a16:colId xmlns:a16="http://schemas.microsoft.com/office/drawing/2014/main" val="2284763901"/>
                    </a:ext>
                  </a:extLst>
                </a:gridCol>
                <a:gridCol w="365760">
                  <a:extLst>
                    <a:ext uri="{9D8B030D-6E8A-4147-A177-3AD203B41FA5}">
                      <a16:colId xmlns:a16="http://schemas.microsoft.com/office/drawing/2014/main" val="2370656563"/>
                    </a:ext>
                  </a:extLst>
                </a:gridCol>
                <a:gridCol w="365760">
                  <a:extLst>
                    <a:ext uri="{9D8B030D-6E8A-4147-A177-3AD203B41FA5}">
                      <a16:colId xmlns:a16="http://schemas.microsoft.com/office/drawing/2014/main" val="3958943911"/>
                    </a:ext>
                  </a:extLst>
                </a:gridCol>
              </a:tblGrid>
              <a:tr h="365760">
                <a:tc>
                  <a:txBody>
                    <a:bodyPr/>
                    <a:lstStyle/>
                    <a:p>
                      <a:pPr algn="ctr"/>
                      <a:r>
                        <a:rPr lang="en-US" sz="1600" dirty="0"/>
                        <a:t>1</a:t>
                      </a:r>
                    </a:p>
                  </a:txBody>
                  <a:tcPr marL="78990" marR="78990" marT="39495" marB="39495" anchor="ctr"/>
                </a:tc>
                <a:tc>
                  <a:txBody>
                    <a:bodyPr/>
                    <a:lstStyle/>
                    <a:p>
                      <a:pPr algn="ctr"/>
                      <a:r>
                        <a:rPr lang="en-US" sz="1600" dirty="0"/>
                        <a:t>0</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0</a:t>
                      </a:r>
                    </a:p>
                  </a:txBody>
                  <a:tcPr marL="78990" marR="78990" marT="39495" marB="39495" anchor="ctr"/>
                </a:tc>
                <a:tc>
                  <a:txBody>
                    <a:bodyPr/>
                    <a:lstStyle/>
                    <a:p>
                      <a:pPr algn="ctr"/>
                      <a:r>
                        <a:rPr lang="en-US" sz="1600" dirty="0"/>
                        <a:t>-3</a:t>
                      </a:r>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365760">
                <a:tc>
                  <a:txBody>
                    <a:bodyPr/>
                    <a:lstStyle/>
                    <a:p>
                      <a:pPr algn="ctr"/>
                      <a:r>
                        <a:rPr lang="en-US" sz="1600" dirty="0"/>
                        <a:t>0</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marL="78990" marR="78990" marT="39495" marB="39495" anchor="ctr">
                    <a:solidFill>
                      <a:schemeClr val="bg2">
                        <a:lumMod val="90000"/>
                      </a:schemeClr>
                    </a:solidFill>
                  </a:tcPr>
                </a:tc>
                <a:extLst>
                  <a:ext uri="{0D108BD9-81ED-4DB2-BD59-A6C34878D82A}">
                    <a16:rowId xmlns:a16="http://schemas.microsoft.com/office/drawing/2014/main" val="4196743834"/>
                  </a:ext>
                </a:extLst>
              </a:tr>
              <a:tr h="365760">
                <a:tc>
                  <a:txBody>
                    <a:bodyPr/>
                    <a:lstStyle/>
                    <a:p>
                      <a:pPr algn="ctr"/>
                      <a:r>
                        <a:rPr lang="en-US" sz="1600" dirty="0"/>
                        <a:t>0</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0</a:t>
                      </a:r>
                    </a:p>
                  </a:txBody>
                  <a:tcPr marL="78990" marR="78990" marT="39495" marB="39495" anchor="ctr"/>
                </a:tc>
                <a:tc>
                  <a:txBody>
                    <a:bodyPr/>
                    <a:lstStyle/>
                    <a:p>
                      <a:pPr algn="ctr"/>
                      <a:r>
                        <a:rPr lang="en-US" sz="1600" dirty="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-2</a:t>
                      </a:r>
                    </a:p>
                  </a:txBody>
                  <a:tcPr marL="78990" marR="78990" marT="39495" marB="39495" anchor="ctr">
                    <a:solidFill>
                      <a:schemeClr val="bg2">
                        <a:lumMod val="90000"/>
                      </a:schemeClr>
                    </a:solidFill>
                  </a:tcPr>
                </a:tc>
                <a:extLst>
                  <a:ext uri="{0D108BD9-81ED-4DB2-BD59-A6C34878D82A}">
                    <a16:rowId xmlns:a16="http://schemas.microsoft.com/office/drawing/2014/main" val="749522690"/>
                  </a:ext>
                </a:extLst>
              </a:tr>
            </a:tbl>
          </a:graphicData>
        </a:graphic>
      </p:graphicFrame>
      <p:graphicFrame>
        <p:nvGraphicFramePr>
          <p:cNvPr id="13" name="Table 12">
            <a:extLst>
              <a:ext uri="{FF2B5EF4-FFF2-40B4-BE49-F238E27FC236}">
                <a16:creationId xmlns:a16="http://schemas.microsoft.com/office/drawing/2014/main" id="{686A4C39-9A0D-FF9F-3C94-466CE0617113}"/>
              </a:ext>
            </a:extLst>
          </p:cNvPr>
          <p:cNvGraphicFramePr>
            <a:graphicFrameLocks noGrp="1"/>
          </p:cNvGraphicFramePr>
          <p:nvPr>
            <p:extLst>
              <p:ext uri="{D42A27DB-BD31-4B8C-83A1-F6EECF244321}">
                <p14:modId xmlns:p14="http://schemas.microsoft.com/office/powerpoint/2010/main" val="3999037844"/>
              </p:ext>
            </p:extLst>
          </p:nvPr>
        </p:nvGraphicFramePr>
        <p:xfrm>
          <a:off x="3785932" y="4301017"/>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21987169"/>
                    </a:ext>
                  </a:extLst>
                </a:gridCol>
              </a:tblGrid>
              <a:tr h="365760">
                <a:tc>
                  <a:txBody>
                    <a:bodyPr/>
                    <a:lstStyle/>
                    <a:p>
                      <a:pPr algn="ctr"/>
                      <a:r>
                        <a:rPr lang="en-US" sz="1600" dirty="0"/>
                        <a:t>-2</a:t>
                      </a:r>
                    </a:p>
                  </a:txBody>
                  <a:tcPr marL="78990" marR="78990" marT="39495" marB="39495" anchor="ctr"/>
                </a:tc>
                <a:extLst>
                  <a:ext uri="{0D108BD9-81ED-4DB2-BD59-A6C34878D82A}">
                    <a16:rowId xmlns:a16="http://schemas.microsoft.com/office/drawing/2014/main" val="501991911"/>
                  </a:ext>
                </a:extLst>
              </a:tr>
              <a:tr h="365760">
                <a:tc>
                  <a:txBody>
                    <a:bodyPr/>
                    <a:lstStyle/>
                    <a:p>
                      <a:pPr algn="ctr"/>
                      <a:r>
                        <a:rPr lang="en-US" sz="1600" dirty="0"/>
                        <a:t>2</a:t>
                      </a:r>
                    </a:p>
                  </a:txBody>
                  <a:tcPr marL="78990" marR="78990" marT="39495" marB="39495" anchor="ctr"/>
                </a:tc>
                <a:extLst>
                  <a:ext uri="{0D108BD9-81ED-4DB2-BD59-A6C34878D82A}">
                    <a16:rowId xmlns:a16="http://schemas.microsoft.com/office/drawing/2014/main" val="2993262120"/>
                  </a:ext>
                </a:extLst>
              </a:tr>
              <a:tr h="365760">
                <a:tc>
                  <a:txBody>
                    <a:bodyPr/>
                    <a:lstStyle/>
                    <a:p>
                      <a:pPr algn="ctr"/>
                      <a:r>
                        <a:rPr lang="en-US" sz="1600" dirty="0"/>
                        <a:t>0</a:t>
                      </a:r>
                    </a:p>
                  </a:txBody>
                  <a:tcPr marL="78990" marR="78990" marT="39495" marB="39495" anchor="ctr"/>
                </a:tc>
                <a:extLst>
                  <a:ext uri="{0D108BD9-81ED-4DB2-BD59-A6C34878D82A}">
                    <a16:rowId xmlns:a16="http://schemas.microsoft.com/office/drawing/2014/main" val="434512410"/>
                  </a:ext>
                </a:extLst>
              </a:tr>
            </a:tbl>
          </a:graphicData>
        </a:graphic>
      </p:graphicFrame>
      <p:graphicFrame>
        <p:nvGraphicFramePr>
          <p:cNvPr id="14" name="Table 13">
            <a:extLst>
              <a:ext uri="{FF2B5EF4-FFF2-40B4-BE49-F238E27FC236}">
                <a16:creationId xmlns:a16="http://schemas.microsoft.com/office/drawing/2014/main" id="{0D03BC5C-C87B-AD5D-0447-561DF1EAEFFD}"/>
              </a:ext>
            </a:extLst>
          </p:cNvPr>
          <p:cNvGraphicFramePr>
            <a:graphicFrameLocks noGrp="1"/>
          </p:cNvGraphicFramePr>
          <p:nvPr>
            <p:extLst>
              <p:ext uri="{D42A27DB-BD31-4B8C-83A1-F6EECF244321}">
                <p14:modId xmlns:p14="http://schemas.microsoft.com/office/powerpoint/2010/main" val="616079379"/>
              </p:ext>
            </p:extLst>
          </p:nvPr>
        </p:nvGraphicFramePr>
        <p:xfrm>
          <a:off x="4497083" y="4301017"/>
          <a:ext cx="539281" cy="1097280"/>
        </p:xfrm>
        <a:graphic>
          <a:graphicData uri="http://schemas.openxmlformats.org/drawingml/2006/table">
            <a:tbl>
              <a:tblPr firstRow="1" bandRow="1">
                <a:tableStyleId>{5940675A-B579-460E-94D1-54222C63F5DA}</a:tableStyleId>
              </a:tblPr>
              <a:tblGrid>
                <a:gridCol w="539281">
                  <a:extLst>
                    <a:ext uri="{9D8B030D-6E8A-4147-A177-3AD203B41FA5}">
                      <a16:colId xmlns:a16="http://schemas.microsoft.com/office/drawing/2014/main" val="971527179"/>
                    </a:ext>
                  </a:extLst>
                </a:gridCol>
              </a:tblGrid>
              <a:tr h="365760">
                <a:tc>
                  <a:txBody>
                    <a:bodyPr/>
                    <a:lstStyle/>
                    <a:p>
                      <a:pPr algn="ctr"/>
                      <a:r>
                        <a:rPr lang="en-US" sz="1600" dirty="0"/>
                        <a:t>.12</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4469413"/>
                  </a:ext>
                </a:extLst>
              </a:tr>
              <a:tr h="365760">
                <a:tc>
                  <a:txBody>
                    <a:bodyPr/>
                    <a:lstStyle/>
                    <a:p>
                      <a:pPr algn="ctr"/>
                      <a:r>
                        <a:rPr lang="en-US" sz="1600" dirty="0"/>
                        <a:t>.88</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62312083"/>
                  </a:ext>
                </a:extLst>
              </a:tr>
              <a:tr h="365760">
                <a:tc>
                  <a:txBody>
                    <a:bodyPr/>
                    <a:lstStyle/>
                    <a:p>
                      <a:pPr algn="ctr"/>
                      <a:r>
                        <a:rPr lang="en-US" sz="1600" dirty="0"/>
                        <a:t>.5</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804257272"/>
                  </a:ext>
                </a:extLst>
              </a:tr>
            </a:tbl>
          </a:graphicData>
        </a:graphic>
      </p:graphicFrame>
      <p:graphicFrame>
        <p:nvGraphicFramePr>
          <p:cNvPr id="21" name="Table 20">
            <a:extLst>
              <a:ext uri="{FF2B5EF4-FFF2-40B4-BE49-F238E27FC236}">
                <a16:creationId xmlns:a16="http://schemas.microsoft.com/office/drawing/2014/main" id="{700F2684-FD6E-E522-FE1D-17B3E8956F98}"/>
              </a:ext>
            </a:extLst>
          </p:cNvPr>
          <p:cNvGraphicFramePr>
            <a:graphicFrameLocks noGrp="1"/>
          </p:cNvGraphicFramePr>
          <p:nvPr>
            <p:extLst>
              <p:ext uri="{D42A27DB-BD31-4B8C-83A1-F6EECF244321}">
                <p14:modId xmlns:p14="http://schemas.microsoft.com/office/powerpoint/2010/main" val="877271115"/>
              </p:ext>
            </p:extLst>
          </p:nvPr>
        </p:nvGraphicFramePr>
        <p:xfrm>
          <a:off x="2905662" y="1333500"/>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4073241364"/>
                    </a:ext>
                  </a:extLst>
                </a:gridCol>
              </a:tblGrid>
              <a:tr h="365760">
                <a:tc>
                  <a:txBody>
                    <a:bodyPr/>
                    <a:lstStyle/>
                    <a:p>
                      <a:pPr algn="ctr"/>
                      <a:r>
                        <a:rPr lang="en-US" sz="1600" dirty="0"/>
                        <a:t>2</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457026623"/>
                  </a:ext>
                </a:extLst>
              </a:tr>
              <a:tr h="365760">
                <a:tc>
                  <a:txBody>
                    <a:bodyPr/>
                    <a:lstStyle/>
                    <a:p>
                      <a:pPr algn="ctr"/>
                      <a:r>
                        <a:rPr lang="en-US" sz="1600" dirty="0"/>
                        <a:t>4</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634380427"/>
                  </a:ext>
                </a:extLst>
              </a:tr>
              <a:tr h="365760">
                <a:tc>
                  <a:txBody>
                    <a:bodyPr/>
                    <a:lstStyle/>
                    <a:p>
                      <a:pPr algn="ctr"/>
                      <a:r>
                        <a:rPr lang="en-US" sz="16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82838002"/>
                  </a:ext>
                </a:extLst>
              </a:tr>
            </a:tbl>
          </a:graphicData>
        </a:graphic>
      </p:graphicFrame>
      <p:graphicFrame>
        <p:nvGraphicFramePr>
          <p:cNvPr id="22" name="Table 21">
            <a:extLst>
              <a:ext uri="{FF2B5EF4-FFF2-40B4-BE49-F238E27FC236}">
                <a16:creationId xmlns:a16="http://schemas.microsoft.com/office/drawing/2014/main" id="{62223975-C1D6-7DE8-9A0F-275FE1C0D3B8}"/>
              </a:ext>
            </a:extLst>
          </p:cNvPr>
          <p:cNvGraphicFramePr>
            <a:graphicFrameLocks noGrp="1"/>
          </p:cNvGraphicFramePr>
          <p:nvPr>
            <p:extLst>
              <p:ext uri="{D42A27DB-BD31-4B8C-83A1-F6EECF244321}">
                <p14:modId xmlns:p14="http://schemas.microsoft.com/office/powerpoint/2010/main" val="3145169469"/>
              </p:ext>
            </p:extLst>
          </p:nvPr>
        </p:nvGraphicFramePr>
        <p:xfrm>
          <a:off x="1343025" y="2614348"/>
          <a:ext cx="146304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776979105"/>
                    </a:ext>
                  </a:extLst>
                </a:gridCol>
                <a:gridCol w="365760">
                  <a:extLst>
                    <a:ext uri="{9D8B030D-6E8A-4147-A177-3AD203B41FA5}">
                      <a16:colId xmlns:a16="http://schemas.microsoft.com/office/drawing/2014/main" val="3590012424"/>
                    </a:ext>
                  </a:extLst>
                </a:gridCol>
                <a:gridCol w="365760">
                  <a:extLst>
                    <a:ext uri="{9D8B030D-6E8A-4147-A177-3AD203B41FA5}">
                      <a16:colId xmlns:a16="http://schemas.microsoft.com/office/drawing/2014/main" val="1313156060"/>
                    </a:ext>
                  </a:extLst>
                </a:gridCol>
                <a:gridCol w="365760">
                  <a:extLst>
                    <a:ext uri="{9D8B030D-6E8A-4147-A177-3AD203B41FA5}">
                      <a16:colId xmlns:a16="http://schemas.microsoft.com/office/drawing/2014/main" val="1394998529"/>
                    </a:ext>
                  </a:extLst>
                </a:gridCol>
              </a:tblGrid>
              <a:tr h="365760">
                <a:tc>
                  <a:txBody>
                    <a:bodyPr/>
                    <a:lstStyle/>
                    <a:p>
                      <a:pPr algn="ctr"/>
                      <a:r>
                        <a:rPr lang="en-US" sz="1600" dirty="0"/>
                        <a:t>1</a:t>
                      </a:r>
                    </a:p>
                  </a:txBody>
                  <a:tcPr marL="78990" marR="78990" marT="39495" marB="39495" anchor="ctr"/>
                </a:tc>
                <a:tc>
                  <a:txBody>
                    <a:bodyPr/>
                    <a:lstStyle/>
                    <a:p>
                      <a:pPr algn="ctr"/>
                      <a:r>
                        <a:rPr lang="en-US" sz="1600" dirty="0"/>
                        <a:t>0</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-2</a:t>
                      </a:r>
                    </a:p>
                  </a:txBody>
                  <a:tcPr marL="78990" marR="78990" marT="39495" marB="39495" anchor="ctr">
                    <a:solidFill>
                      <a:schemeClr val="bg2">
                        <a:lumMod val="90000"/>
                      </a:schemeClr>
                    </a:solidFill>
                  </a:tcPr>
                </a:tc>
                <a:extLst>
                  <a:ext uri="{0D108BD9-81ED-4DB2-BD59-A6C34878D82A}">
                    <a16:rowId xmlns:a16="http://schemas.microsoft.com/office/drawing/2014/main" val="1557252717"/>
                  </a:ext>
                </a:extLst>
              </a:tr>
              <a:tr h="365760">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0</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-3</a:t>
                      </a:r>
                    </a:p>
                  </a:txBody>
                  <a:tcPr marL="78990" marR="78990" marT="39495" marB="39495" anchor="ctr">
                    <a:solidFill>
                      <a:schemeClr val="bg2">
                        <a:lumMod val="90000"/>
                      </a:schemeClr>
                    </a:solidFill>
                  </a:tcPr>
                </a:tc>
                <a:extLst>
                  <a:ext uri="{0D108BD9-81ED-4DB2-BD59-A6C34878D82A}">
                    <a16:rowId xmlns:a16="http://schemas.microsoft.com/office/drawing/2014/main" val="1787357258"/>
                  </a:ext>
                </a:extLst>
              </a:tr>
              <a:tr h="365760">
                <a:tc>
                  <a:txBody>
                    <a:bodyPr/>
                    <a:lstStyle/>
                    <a:p>
                      <a:pPr algn="ctr"/>
                      <a:r>
                        <a:rPr lang="en-US" sz="1600" dirty="0"/>
                        <a:t>0</a:t>
                      </a:r>
                    </a:p>
                  </a:txBody>
                  <a:tcPr marL="78990" marR="78990" marT="39495" marB="39495" anchor="ctr"/>
                </a:tc>
                <a:tc>
                  <a:txBody>
                    <a:bodyPr/>
                    <a:lstStyle/>
                    <a:p>
                      <a:pPr algn="ctr"/>
                      <a:r>
                        <a:rPr lang="en-US" sz="1600" dirty="0"/>
                        <a:t>0</a:t>
                      </a:r>
                    </a:p>
                  </a:txBody>
                  <a:tcPr marL="78990" marR="78990" marT="39495" marB="39495" anchor="ctr"/>
                </a:tc>
                <a:tc>
                  <a:txBody>
                    <a:bodyPr/>
                    <a:lstStyle/>
                    <a:p>
                      <a:pPr algn="ctr"/>
                      <a:r>
                        <a:rPr lang="en-US" sz="1600" dirty="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marL="78990" marR="78990" marT="39495" marB="39495" anchor="ctr">
                    <a:solidFill>
                      <a:schemeClr val="bg2">
                        <a:lumMod val="90000"/>
                      </a:schemeClr>
                    </a:solidFill>
                  </a:tcPr>
                </a:tc>
                <a:extLst>
                  <a:ext uri="{0D108BD9-81ED-4DB2-BD59-A6C34878D82A}">
                    <a16:rowId xmlns:a16="http://schemas.microsoft.com/office/drawing/2014/main" val="3423200715"/>
                  </a:ext>
                </a:extLst>
              </a:tr>
              <a:tr h="365760">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0</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marL="78990" marR="78990" marT="39495" marB="39495" anchor="ctr">
                    <a:solidFill>
                      <a:schemeClr val="bg2">
                        <a:lumMod val="90000"/>
                      </a:schemeClr>
                    </a:solidFill>
                  </a:tcPr>
                </a:tc>
                <a:extLst>
                  <a:ext uri="{0D108BD9-81ED-4DB2-BD59-A6C34878D82A}">
                    <a16:rowId xmlns:a16="http://schemas.microsoft.com/office/drawing/2014/main" val="733697551"/>
                  </a:ext>
                </a:extLst>
              </a:tr>
            </a:tbl>
          </a:graphicData>
        </a:graphic>
      </p:graphicFrame>
      <p:graphicFrame>
        <p:nvGraphicFramePr>
          <p:cNvPr id="23" name="Table 22">
            <a:extLst>
              <a:ext uri="{FF2B5EF4-FFF2-40B4-BE49-F238E27FC236}">
                <a16:creationId xmlns:a16="http://schemas.microsoft.com/office/drawing/2014/main" id="{F16B5EEF-9E42-B28C-F0FD-03C02416B190}"/>
              </a:ext>
            </a:extLst>
          </p:cNvPr>
          <p:cNvGraphicFramePr>
            <a:graphicFrameLocks noGrp="1"/>
          </p:cNvGraphicFramePr>
          <p:nvPr>
            <p:extLst>
              <p:ext uri="{D42A27DB-BD31-4B8C-83A1-F6EECF244321}">
                <p14:modId xmlns:p14="http://schemas.microsoft.com/office/powerpoint/2010/main" val="3754640746"/>
              </p:ext>
            </p:extLst>
          </p:nvPr>
        </p:nvGraphicFramePr>
        <p:xfrm>
          <a:off x="2905662" y="2614348"/>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42917655"/>
                    </a:ext>
                  </a:extLst>
                </a:gridCol>
              </a:tblGrid>
              <a:tr h="365760">
                <a:tc>
                  <a:txBody>
                    <a:bodyPr/>
                    <a:lstStyle/>
                    <a:p>
                      <a:pPr algn="ctr"/>
                      <a:r>
                        <a:rPr lang="en-US" sz="1600" dirty="0"/>
                        <a:t>-1</a:t>
                      </a:r>
                    </a:p>
                  </a:txBody>
                  <a:tcPr marL="78990" marR="78990" marT="39495" marB="39495" anchor="ctr"/>
                </a:tc>
                <a:extLst>
                  <a:ext uri="{0D108BD9-81ED-4DB2-BD59-A6C34878D82A}">
                    <a16:rowId xmlns:a16="http://schemas.microsoft.com/office/drawing/2014/main" val="224857720"/>
                  </a:ext>
                </a:extLst>
              </a:tr>
              <a:tr h="365760">
                <a:tc>
                  <a:txBody>
                    <a:bodyPr/>
                    <a:lstStyle/>
                    <a:p>
                      <a:pPr algn="ctr"/>
                      <a:r>
                        <a:rPr lang="en-US" sz="1600" dirty="0"/>
                        <a:t>3</a:t>
                      </a:r>
                    </a:p>
                  </a:txBody>
                  <a:tcPr marL="78990" marR="78990" marT="39495" marB="39495" anchor="ctr"/>
                </a:tc>
                <a:extLst>
                  <a:ext uri="{0D108BD9-81ED-4DB2-BD59-A6C34878D82A}">
                    <a16:rowId xmlns:a16="http://schemas.microsoft.com/office/drawing/2014/main" val="1596395180"/>
                  </a:ext>
                </a:extLst>
              </a:tr>
              <a:tr h="365760">
                <a:tc>
                  <a:txBody>
                    <a:bodyPr/>
                    <a:lstStyle/>
                    <a:p>
                      <a:pPr algn="ctr"/>
                      <a:r>
                        <a:rPr lang="en-US" sz="1600" dirty="0"/>
                        <a:t>1</a:t>
                      </a:r>
                    </a:p>
                  </a:txBody>
                  <a:tcPr marL="78990" marR="78990" marT="39495" marB="39495" anchor="ctr"/>
                </a:tc>
                <a:extLst>
                  <a:ext uri="{0D108BD9-81ED-4DB2-BD59-A6C34878D82A}">
                    <a16:rowId xmlns:a16="http://schemas.microsoft.com/office/drawing/2014/main" val="2732000783"/>
                  </a:ext>
                </a:extLst>
              </a:tr>
              <a:tr h="365760">
                <a:tc>
                  <a:txBody>
                    <a:bodyPr/>
                    <a:lstStyle/>
                    <a:p>
                      <a:pPr algn="ctr"/>
                      <a:r>
                        <a:rPr lang="en-US" sz="1600" dirty="0"/>
                        <a:t>-2</a:t>
                      </a:r>
                    </a:p>
                  </a:txBody>
                  <a:tcPr marL="78990" marR="78990" marT="39495" marB="39495" anchor="ctr"/>
                </a:tc>
                <a:extLst>
                  <a:ext uri="{0D108BD9-81ED-4DB2-BD59-A6C34878D82A}">
                    <a16:rowId xmlns:a16="http://schemas.microsoft.com/office/drawing/2014/main" val="2510464327"/>
                  </a:ext>
                </a:extLst>
              </a:tr>
            </a:tbl>
          </a:graphicData>
        </a:graphic>
      </p:graphicFrame>
      <p:sp>
        <p:nvSpPr>
          <p:cNvPr id="24" name="TextBox 23">
            <a:extLst>
              <a:ext uri="{FF2B5EF4-FFF2-40B4-BE49-F238E27FC236}">
                <a16:creationId xmlns:a16="http://schemas.microsoft.com/office/drawing/2014/main" id="{A794EC7D-7C22-5100-3D10-3305B29AB275}"/>
              </a:ext>
            </a:extLst>
          </p:cNvPr>
          <p:cNvSpPr txBox="1"/>
          <p:nvPr/>
        </p:nvSpPr>
        <p:spPr>
          <a:xfrm>
            <a:off x="3255095" y="2711104"/>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25" name="TextBox 24">
            <a:extLst>
              <a:ext uri="{FF2B5EF4-FFF2-40B4-BE49-F238E27FC236}">
                <a16:creationId xmlns:a16="http://schemas.microsoft.com/office/drawing/2014/main" id="{80BDE299-A3F2-3AD3-DE7F-A7FFBF1AF213}"/>
              </a:ext>
            </a:extLst>
          </p:cNvPr>
          <p:cNvSpPr txBox="1"/>
          <p:nvPr/>
        </p:nvSpPr>
        <p:spPr>
          <a:xfrm>
            <a:off x="4151692" y="4301017"/>
            <a:ext cx="319305" cy="830997"/>
          </a:xfrm>
          <a:prstGeom prst="rect">
            <a:avLst/>
          </a:prstGeom>
          <a:noFill/>
        </p:spPr>
        <p:txBody>
          <a:bodyPr wrap="square">
            <a:spAutoFit/>
          </a:bodyPr>
          <a:lstStyle/>
          <a:p>
            <a:r>
              <a:rPr lang="el-GR" sz="2400" b="0" i="0" dirty="0">
                <a:solidFill>
                  <a:srgbClr val="374151"/>
                </a:solidFill>
                <a:effectLst/>
                <a:latin typeface="Söhne"/>
              </a:rPr>
              <a:t>σ</a:t>
            </a:r>
            <a:endParaRPr lang="en-US" sz="2400" b="0" i="0" dirty="0">
              <a:solidFill>
                <a:srgbClr val="374151"/>
              </a:solidFill>
              <a:effectLst/>
              <a:latin typeface="Söhne"/>
            </a:endParaRPr>
          </a:p>
          <a:p>
            <a:r>
              <a:rPr lang="en-US" sz="2400" b="0" i="0" dirty="0">
                <a:solidFill>
                  <a:srgbClr val="374151"/>
                </a:solidFill>
                <a:effectLst/>
                <a:latin typeface="Söhne"/>
              </a:rPr>
              <a:t>≈ </a:t>
            </a:r>
            <a:endParaRPr lang="en-US" sz="2400" dirty="0"/>
          </a:p>
        </p:txBody>
      </p:sp>
      <p:sp>
        <p:nvSpPr>
          <p:cNvPr id="116" name="TextBox 115">
            <a:extLst>
              <a:ext uri="{FF2B5EF4-FFF2-40B4-BE49-F238E27FC236}">
                <a16:creationId xmlns:a16="http://schemas.microsoft.com/office/drawing/2014/main" id="{F1AD69C1-4DC6-D3B6-F803-9C7752922F91}"/>
              </a:ext>
            </a:extLst>
          </p:cNvPr>
          <p:cNvSpPr txBox="1"/>
          <p:nvPr/>
        </p:nvSpPr>
        <p:spPr>
          <a:xfrm>
            <a:off x="2959875" y="2379315"/>
            <a:ext cx="250390" cy="246221"/>
          </a:xfrm>
          <a:prstGeom prst="rect">
            <a:avLst/>
          </a:prstGeom>
          <a:noFill/>
        </p:spPr>
        <p:txBody>
          <a:bodyPr wrap="none" rtlCol="0">
            <a:spAutoFit/>
          </a:bodyPr>
          <a:lstStyle/>
          <a:p>
            <a:r>
              <a:rPr lang="en-US" sz="1000" dirty="0"/>
              <a:t>1</a:t>
            </a:r>
          </a:p>
        </p:txBody>
      </p:sp>
      <p:sp>
        <p:nvSpPr>
          <p:cNvPr id="117" name="TextBox 116">
            <a:extLst>
              <a:ext uri="{FF2B5EF4-FFF2-40B4-BE49-F238E27FC236}">
                <a16:creationId xmlns:a16="http://schemas.microsoft.com/office/drawing/2014/main" id="{78A2C9C1-0002-CD54-E8E9-87145C06851D}"/>
              </a:ext>
            </a:extLst>
          </p:cNvPr>
          <p:cNvSpPr txBox="1"/>
          <p:nvPr/>
        </p:nvSpPr>
        <p:spPr>
          <a:xfrm>
            <a:off x="3837460" y="4051350"/>
            <a:ext cx="250390" cy="246221"/>
          </a:xfrm>
          <a:prstGeom prst="rect">
            <a:avLst/>
          </a:prstGeom>
          <a:noFill/>
        </p:spPr>
        <p:txBody>
          <a:bodyPr wrap="none" rtlCol="0">
            <a:spAutoFit/>
          </a:bodyPr>
          <a:lstStyle/>
          <a:p>
            <a:r>
              <a:rPr lang="en-US" sz="1000" dirty="0"/>
              <a:t>1</a:t>
            </a:r>
          </a:p>
        </p:txBody>
      </p:sp>
    </p:spTree>
    <p:extLst>
      <p:ext uri="{BB962C8B-B14F-4D97-AF65-F5344CB8AC3E}">
        <p14:creationId xmlns:p14="http://schemas.microsoft.com/office/powerpoint/2010/main" val="2589320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842F-B2E8-73A4-E540-7D0C646AA05B}"/>
              </a:ext>
            </a:extLst>
          </p:cNvPr>
          <p:cNvSpPr>
            <a:spLocks noGrp="1"/>
          </p:cNvSpPr>
          <p:nvPr>
            <p:ph type="title"/>
          </p:nvPr>
        </p:nvSpPr>
        <p:spPr/>
        <p:txBody>
          <a:bodyPr>
            <a:normAutofit fontScale="90000"/>
          </a:bodyPr>
          <a:lstStyle/>
          <a:p>
            <a:r>
              <a:rPr lang="en-US" dirty="0"/>
              <a:t>Matrices </a:t>
            </a:r>
            <a:r>
              <a:rPr lang="en-US" dirty="0">
                <a:sym typeface="Wingdings" pitchFamily="2" charset="2"/>
              </a:rPr>
              <a:t> Graphic [6 layers]</a:t>
            </a:r>
            <a:endParaRPr lang="en-US" dirty="0"/>
          </a:p>
        </p:txBody>
      </p:sp>
      <p:sp>
        <p:nvSpPr>
          <p:cNvPr id="3" name="Slide Number Placeholder 2">
            <a:extLst>
              <a:ext uri="{FF2B5EF4-FFF2-40B4-BE49-F238E27FC236}">
                <a16:creationId xmlns:a16="http://schemas.microsoft.com/office/drawing/2014/main" id="{45C185F0-4958-5CE7-0F83-6BB78E0EE25F}"/>
              </a:ext>
            </a:extLst>
          </p:cNvPr>
          <p:cNvSpPr>
            <a:spLocks noGrp="1"/>
          </p:cNvSpPr>
          <p:nvPr>
            <p:ph type="sldNum" sz="quarter" idx="12"/>
          </p:nvPr>
        </p:nvSpPr>
        <p:spPr/>
        <p:txBody>
          <a:bodyPr/>
          <a:lstStyle/>
          <a:p>
            <a:fld id="{FE7F0537-2BCE-514C-8EA0-7A0C12589E62}" type="slidenum">
              <a:rPr lang="en-US" smtClean="0"/>
              <a:t>28</a:t>
            </a:fld>
            <a:endParaRPr lang="en-US"/>
          </a:p>
        </p:txBody>
      </p:sp>
      <p:pic>
        <p:nvPicPr>
          <p:cNvPr id="74" name="Graphic 73">
            <a:extLst>
              <a:ext uri="{FF2B5EF4-FFF2-40B4-BE49-F238E27FC236}">
                <a16:creationId xmlns:a16="http://schemas.microsoft.com/office/drawing/2014/main" id="{D346A89C-0598-0D94-06B3-62CD2DDF43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733" y="954054"/>
            <a:ext cx="4572414" cy="5740920"/>
          </a:xfrm>
          <a:prstGeom prst="rect">
            <a:avLst/>
          </a:prstGeom>
        </p:spPr>
      </p:pic>
    </p:spTree>
    <p:extLst>
      <p:ext uri="{BB962C8B-B14F-4D97-AF65-F5344CB8AC3E}">
        <p14:creationId xmlns:p14="http://schemas.microsoft.com/office/powerpoint/2010/main" val="1678277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74C0-8F3F-98BF-F7F8-481012065989}"/>
              </a:ext>
            </a:extLst>
          </p:cNvPr>
          <p:cNvSpPr>
            <a:spLocks noGrp="1"/>
          </p:cNvSpPr>
          <p:nvPr>
            <p:ph type="title"/>
          </p:nvPr>
        </p:nvSpPr>
        <p:spPr/>
        <p:txBody>
          <a:bodyPr>
            <a:normAutofit fontScale="90000"/>
          </a:bodyPr>
          <a:lstStyle/>
          <a:p>
            <a:r>
              <a:rPr lang="en-US" dirty="0"/>
              <a:t>Calculate an MLP</a:t>
            </a:r>
          </a:p>
        </p:txBody>
      </p:sp>
      <p:sp>
        <p:nvSpPr>
          <p:cNvPr id="3" name="Slide Number Placeholder 2">
            <a:extLst>
              <a:ext uri="{FF2B5EF4-FFF2-40B4-BE49-F238E27FC236}">
                <a16:creationId xmlns:a16="http://schemas.microsoft.com/office/drawing/2014/main" id="{AD38C789-5DAF-060C-A433-89C800CB244F}"/>
              </a:ext>
            </a:extLst>
          </p:cNvPr>
          <p:cNvSpPr>
            <a:spLocks noGrp="1"/>
          </p:cNvSpPr>
          <p:nvPr>
            <p:ph type="sldNum" sz="quarter" idx="12"/>
          </p:nvPr>
        </p:nvSpPr>
        <p:spPr/>
        <p:txBody>
          <a:bodyPr/>
          <a:lstStyle/>
          <a:p>
            <a:fld id="{FE7F0537-2BCE-514C-8EA0-7A0C12589E62}" type="slidenum">
              <a:rPr lang="en-US" smtClean="0"/>
              <a:t>29</a:t>
            </a:fld>
            <a:endParaRPr lang="en-US"/>
          </a:p>
        </p:txBody>
      </p:sp>
      <p:graphicFrame>
        <p:nvGraphicFramePr>
          <p:cNvPr id="25" name="Table 24">
            <a:extLst>
              <a:ext uri="{FF2B5EF4-FFF2-40B4-BE49-F238E27FC236}">
                <a16:creationId xmlns:a16="http://schemas.microsoft.com/office/drawing/2014/main" id="{10343CF9-F81B-9C23-A315-F237CA38A951}"/>
              </a:ext>
            </a:extLst>
          </p:cNvPr>
          <p:cNvGraphicFramePr>
            <a:graphicFrameLocks noGrp="1"/>
          </p:cNvGraphicFramePr>
          <p:nvPr>
            <p:extLst>
              <p:ext uri="{D42A27DB-BD31-4B8C-83A1-F6EECF244321}">
                <p14:modId xmlns:p14="http://schemas.microsoft.com/office/powerpoint/2010/main" val="3146018601"/>
              </p:ext>
            </p:extLst>
          </p:nvPr>
        </p:nvGraphicFramePr>
        <p:xfrm>
          <a:off x="7091343" y="3315523"/>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382611464"/>
                    </a:ext>
                  </a:extLst>
                </a:gridCol>
              </a:tblGrid>
              <a:tr h="365760">
                <a:tc>
                  <a:txBody>
                    <a:bodyPr/>
                    <a:lstStyle/>
                    <a:p>
                      <a:pPr algn="ctr"/>
                      <a:r>
                        <a:rPr lang="en-US" sz="1600" dirty="0"/>
                        <a:t>3</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365760">
                <a:tc>
                  <a:txBody>
                    <a:bodyPr/>
                    <a:lstStyle/>
                    <a:p>
                      <a:pPr algn="ctr"/>
                      <a:r>
                        <a:rPr lang="en-US" sz="1600" dirty="0"/>
                        <a:t>2</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365760">
                <a:tc>
                  <a:txBody>
                    <a:bodyPr/>
                    <a:lstStyle/>
                    <a:p>
                      <a:pPr algn="ctr"/>
                      <a:r>
                        <a:rPr lang="en-US" sz="1600" dirty="0"/>
                        <a:t>0</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graphicFrame>
        <p:nvGraphicFramePr>
          <p:cNvPr id="26" name="Table 25">
            <a:extLst>
              <a:ext uri="{FF2B5EF4-FFF2-40B4-BE49-F238E27FC236}">
                <a16:creationId xmlns:a16="http://schemas.microsoft.com/office/drawing/2014/main" id="{F8B148F9-CD9E-35D5-E94B-1A93BF6EFFB0}"/>
              </a:ext>
            </a:extLst>
          </p:cNvPr>
          <p:cNvGraphicFramePr>
            <a:graphicFrameLocks noGrp="1"/>
          </p:cNvGraphicFramePr>
          <p:nvPr>
            <p:extLst>
              <p:ext uri="{D42A27DB-BD31-4B8C-83A1-F6EECF244321}">
                <p14:modId xmlns:p14="http://schemas.microsoft.com/office/powerpoint/2010/main" val="716842611"/>
              </p:ext>
            </p:extLst>
          </p:nvPr>
        </p:nvGraphicFramePr>
        <p:xfrm>
          <a:off x="5075392" y="5002192"/>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6951701"/>
                    </a:ext>
                  </a:extLst>
                </a:gridCol>
                <a:gridCol w="365760">
                  <a:extLst>
                    <a:ext uri="{9D8B030D-6E8A-4147-A177-3AD203B41FA5}">
                      <a16:colId xmlns:a16="http://schemas.microsoft.com/office/drawing/2014/main" val="234087040"/>
                    </a:ext>
                  </a:extLst>
                </a:gridCol>
                <a:gridCol w="365760">
                  <a:extLst>
                    <a:ext uri="{9D8B030D-6E8A-4147-A177-3AD203B41FA5}">
                      <a16:colId xmlns:a16="http://schemas.microsoft.com/office/drawing/2014/main" val="2284763901"/>
                    </a:ext>
                  </a:extLst>
                </a:gridCol>
                <a:gridCol w="365760">
                  <a:extLst>
                    <a:ext uri="{9D8B030D-6E8A-4147-A177-3AD203B41FA5}">
                      <a16:colId xmlns:a16="http://schemas.microsoft.com/office/drawing/2014/main" val="2370656563"/>
                    </a:ext>
                  </a:extLst>
                </a:gridCol>
                <a:gridCol w="365760">
                  <a:extLst>
                    <a:ext uri="{9D8B030D-6E8A-4147-A177-3AD203B41FA5}">
                      <a16:colId xmlns:a16="http://schemas.microsoft.com/office/drawing/2014/main" val="3958943911"/>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196743834"/>
                  </a:ext>
                </a:extLst>
              </a:tr>
              <a:tr h="365760">
                <a:tc>
                  <a:txBody>
                    <a:bodyPr/>
                    <a:lstStyle/>
                    <a:p>
                      <a:pPr algn="ctr"/>
                      <a:r>
                        <a:rPr lang="en-US" sz="1600" dirty="0"/>
                        <a:t>0</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marL="78990" marR="78990" marT="39495" marB="39495" anchor="ctr">
                    <a:solidFill>
                      <a:schemeClr val="bg2">
                        <a:lumMod val="90000"/>
                      </a:schemeClr>
                    </a:solidFill>
                  </a:tcPr>
                </a:tc>
                <a:extLst>
                  <a:ext uri="{0D108BD9-81ED-4DB2-BD59-A6C34878D82A}">
                    <a16:rowId xmlns:a16="http://schemas.microsoft.com/office/drawing/2014/main" val="749522690"/>
                  </a:ext>
                </a:extLst>
              </a:tr>
            </a:tbl>
          </a:graphicData>
        </a:graphic>
      </p:graphicFrame>
      <p:graphicFrame>
        <p:nvGraphicFramePr>
          <p:cNvPr id="27" name="Table 26">
            <a:extLst>
              <a:ext uri="{FF2B5EF4-FFF2-40B4-BE49-F238E27FC236}">
                <a16:creationId xmlns:a16="http://schemas.microsoft.com/office/drawing/2014/main" id="{013E7A1F-0D5D-77BC-32CE-10A68EBDA79E}"/>
              </a:ext>
            </a:extLst>
          </p:cNvPr>
          <p:cNvGraphicFramePr>
            <a:graphicFrameLocks noGrp="1"/>
          </p:cNvGraphicFramePr>
          <p:nvPr>
            <p:extLst>
              <p:ext uri="{D42A27DB-BD31-4B8C-83A1-F6EECF244321}">
                <p14:modId xmlns:p14="http://schemas.microsoft.com/office/powerpoint/2010/main" val="445443663"/>
              </p:ext>
            </p:extLst>
          </p:nvPr>
        </p:nvGraphicFramePr>
        <p:xfrm>
          <a:off x="7079733" y="5002192"/>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21987169"/>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50199191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99326212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434512410"/>
                  </a:ext>
                </a:extLst>
              </a:tr>
            </a:tbl>
          </a:graphicData>
        </a:graphic>
      </p:graphicFrame>
      <p:graphicFrame>
        <p:nvGraphicFramePr>
          <p:cNvPr id="28" name="Table 27">
            <a:extLst>
              <a:ext uri="{FF2B5EF4-FFF2-40B4-BE49-F238E27FC236}">
                <a16:creationId xmlns:a16="http://schemas.microsoft.com/office/drawing/2014/main" id="{AC4EA7AB-7D09-3089-A873-99CC1C01B9D2}"/>
              </a:ext>
            </a:extLst>
          </p:cNvPr>
          <p:cNvGraphicFramePr>
            <a:graphicFrameLocks noGrp="1"/>
          </p:cNvGraphicFramePr>
          <p:nvPr>
            <p:extLst>
              <p:ext uri="{D42A27DB-BD31-4B8C-83A1-F6EECF244321}">
                <p14:modId xmlns:p14="http://schemas.microsoft.com/office/powerpoint/2010/main" val="4232959365"/>
              </p:ext>
            </p:extLst>
          </p:nvPr>
        </p:nvGraphicFramePr>
        <p:xfrm>
          <a:off x="7914709" y="5002192"/>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971527179"/>
                    </a:ext>
                  </a:extLst>
                </a:gridCol>
              </a:tblGrid>
              <a:tr h="365760">
                <a:tc>
                  <a:txBody>
                    <a:bodyPr/>
                    <a:lstStyle/>
                    <a:p>
                      <a:pPr algn="ctr"/>
                      <a:r>
                        <a:rPr lang="en-US" sz="1600" dirty="0"/>
                        <a:t>2</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4469413"/>
                  </a:ext>
                </a:extLst>
              </a:tr>
              <a:tr h="365760">
                <a:tc>
                  <a:txBody>
                    <a:bodyPr/>
                    <a:lstStyle/>
                    <a:p>
                      <a:pPr algn="ctr"/>
                      <a:r>
                        <a:rPr lang="en-US" sz="1600" dirty="0"/>
                        <a:t>1</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62312083"/>
                  </a:ext>
                </a:extLst>
              </a:tr>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804257272"/>
                  </a:ext>
                </a:extLst>
              </a:tr>
            </a:tbl>
          </a:graphicData>
        </a:graphic>
      </p:graphicFrame>
      <p:graphicFrame>
        <p:nvGraphicFramePr>
          <p:cNvPr id="29" name="Table 28">
            <a:extLst>
              <a:ext uri="{FF2B5EF4-FFF2-40B4-BE49-F238E27FC236}">
                <a16:creationId xmlns:a16="http://schemas.microsoft.com/office/drawing/2014/main" id="{428FAC2A-A462-334E-E2F3-317D738FD750}"/>
              </a:ext>
            </a:extLst>
          </p:cNvPr>
          <p:cNvGraphicFramePr>
            <a:graphicFrameLocks noGrp="1"/>
          </p:cNvGraphicFramePr>
          <p:nvPr>
            <p:extLst>
              <p:ext uri="{D42A27DB-BD31-4B8C-83A1-F6EECF244321}">
                <p14:modId xmlns:p14="http://schemas.microsoft.com/office/powerpoint/2010/main" val="4067701490"/>
              </p:ext>
            </p:extLst>
          </p:nvPr>
        </p:nvGraphicFramePr>
        <p:xfrm>
          <a:off x="6199463" y="2034675"/>
          <a:ext cx="366760" cy="1097280"/>
        </p:xfrm>
        <a:graphic>
          <a:graphicData uri="http://schemas.openxmlformats.org/drawingml/2006/table">
            <a:tbl>
              <a:tblPr firstRow="1" bandRow="1">
                <a:tableStyleId>{5940675A-B579-460E-94D1-54222C63F5DA}</a:tableStyleId>
              </a:tblPr>
              <a:tblGrid>
                <a:gridCol w="366760">
                  <a:extLst>
                    <a:ext uri="{9D8B030D-6E8A-4147-A177-3AD203B41FA5}">
                      <a16:colId xmlns:a16="http://schemas.microsoft.com/office/drawing/2014/main" val="4073241364"/>
                    </a:ext>
                  </a:extLst>
                </a:gridCol>
              </a:tblGrid>
              <a:tr h="365760">
                <a:tc>
                  <a:txBody>
                    <a:bodyPr/>
                    <a:lstStyle/>
                    <a:p>
                      <a:pPr algn="ctr"/>
                      <a:r>
                        <a:rPr lang="en-US" sz="16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57026623"/>
                  </a:ext>
                </a:extLst>
              </a:tr>
              <a:tr h="365760">
                <a:tc>
                  <a:txBody>
                    <a:bodyPr/>
                    <a:lstStyle/>
                    <a:p>
                      <a:pPr algn="ctr"/>
                      <a:r>
                        <a:rPr lang="en-US" sz="1600" dirty="0"/>
                        <a:t>2</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634380427"/>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082838002"/>
                  </a:ext>
                </a:extLst>
              </a:tr>
            </a:tbl>
          </a:graphicData>
        </a:graphic>
      </p:graphicFrame>
      <p:graphicFrame>
        <p:nvGraphicFramePr>
          <p:cNvPr id="30" name="Table 29">
            <a:extLst>
              <a:ext uri="{FF2B5EF4-FFF2-40B4-BE49-F238E27FC236}">
                <a16:creationId xmlns:a16="http://schemas.microsoft.com/office/drawing/2014/main" id="{8781C4EE-DE9D-C5B1-C82E-38127B711FFB}"/>
              </a:ext>
            </a:extLst>
          </p:cNvPr>
          <p:cNvGraphicFramePr>
            <a:graphicFrameLocks noGrp="1"/>
          </p:cNvGraphicFramePr>
          <p:nvPr>
            <p:extLst>
              <p:ext uri="{D42A27DB-BD31-4B8C-83A1-F6EECF244321}">
                <p14:modId xmlns:p14="http://schemas.microsoft.com/office/powerpoint/2010/main" val="2044173122"/>
              </p:ext>
            </p:extLst>
          </p:nvPr>
        </p:nvGraphicFramePr>
        <p:xfrm>
          <a:off x="4636826" y="3315523"/>
          <a:ext cx="146304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776979105"/>
                    </a:ext>
                  </a:extLst>
                </a:gridCol>
                <a:gridCol w="365760">
                  <a:extLst>
                    <a:ext uri="{9D8B030D-6E8A-4147-A177-3AD203B41FA5}">
                      <a16:colId xmlns:a16="http://schemas.microsoft.com/office/drawing/2014/main" val="3590012424"/>
                    </a:ext>
                  </a:extLst>
                </a:gridCol>
                <a:gridCol w="365760">
                  <a:extLst>
                    <a:ext uri="{9D8B030D-6E8A-4147-A177-3AD203B41FA5}">
                      <a16:colId xmlns:a16="http://schemas.microsoft.com/office/drawing/2014/main" val="1313156060"/>
                    </a:ext>
                  </a:extLst>
                </a:gridCol>
                <a:gridCol w="365760">
                  <a:extLst>
                    <a:ext uri="{9D8B030D-6E8A-4147-A177-3AD203B41FA5}">
                      <a16:colId xmlns:a16="http://schemas.microsoft.com/office/drawing/2014/main" val="1394998529"/>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557252717"/>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787357258"/>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423200715"/>
                  </a:ext>
                </a:extLst>
              </a:tr>
              <a:tr h="365760">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marL="78990" marR="78990" marT="39495" marB="39495" anchor="ctr">
                    <a:solidFill>
                      <a:schemeClr val="bg2">
                        <a:lumMod val="90000"/>
                      </a:schemeClr>
                    </a:solidFill>
                  </a:tcPr>
                </a:tc>
                <a:extLst>
                  <a:ext uri="{0D108BD9-81ED-4DB2-BD59-A6C34878D82A}">
                    <a16:rowId xmlns:a16="http://schemas.microsoft.com/office/drawing/2014/main" val="733697551"/>
                  </a:ext>
                </a:extLst>
              </a:tr>
            </a:tbl>
          </a:graphicData>
        </a:graphic>
      </p:graphicFrame>
      <p:graphicFrame>
        <p:nvGraphicFramePr>
          <p:cNvPr id="31" name="Table 30">
            <a:extLst>
              <a:ext uri="{FF2B5EF4-FFF2-40B4-BE49-F238E27FC236}">
                <a16:creationId xmlns:a16="http://schemas.microsoft.com/office/drawing/2014/main" id="{40E6B60F-C715-669E-1CD0-81BD939068A4}"/>
              </a:ext>
            </a:extLst>
          </p:cNvPr>
          <p:cNvGraphicFramePr>
            <a:graphicFrameLocks noGrp="1"/>
          </p:cNvGraphicFramePr>
          <p:nvPr>
            <p:extLst>
              <p:ext uri="{D42A27DB-BD31-4B8C-83A1-F6EECF244321}">
                <p14:modId xmlns:p14="http://schemas.microsoft.com/office/powerpoint/2010/main" val="2910160341"/>
              </p:ext>
            </p:extLst>
          </p:nvPr>
        </p:nvGraphicFramePr>
        <p:xfrm>
          <a:off x="6199463" y="3315523"/>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42917655"/>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2485772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59639518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732000783"/>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510464327"/>
                  </a:ext>
                </a:extLst>
              </a:tr>
            </a:tbl>
          </a:graphicData>
        </a:graphic>
      </p:graphicFrame>
      <p:sp>
        <p:nvSpPr>
          <p:cNvPr id="32" name="TextBox 31">
            <a:extLst>
              <a:ext uri="{FF2B5EF4-FFF2-40B4-BE49-F238E27FC236}">
                <a16:creationId xmlns:a16="http://schemas.microsoft.com/office/drawing/2014/main" id="{5159A8E3-AFEA-1A34-696D-125158031FAB}"/>
              </a:ext>
            </a:extLst>
          </p:cNvPr>
          <p:cNvSpPr txBox="1"/>
          <p:nvPr/>
        </p:nvSpPr>
        <p:spPr>
          <a:xfrm>
            <a:off x="6548896" y="3412279"/>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33" name="TextBox 32">
            <a:extLst>
              <a:ext uri="{FF2B5EF4-FFF2-40B4-BE49-F238E27FC236}">
                <a16:creationId xmlns:a16="http://schemas.microsoft.com/office/drawing/2014/main" id="{16FC395A-A43A-19F9-ADBF-5A701DD2CA72}"/>
              </a:ext>
            </a:extLst>
          </p:cNvPr>
          <p:cNvSpPr txBox="1"/>
          <p:nvPr/>
        </p:nvSpPr>
        <p:spPr>
          <a:xfrm>
            <a:off x="7406610" y="5088679"/>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34" name="TextBox 33">
            <a:extLst>
              <a:ext uri="{FF2B5EF4-FFF2-40B4-BE49-F238E27FC236}">
                <a16:creationId xmlns:a16="http://schemas.microsoft.com/office/drawing/2014/main" id="{1A20BFD9-A68D-97D3-4577-58C8C7701A9D}"/>
              </a:ext>
            </a:extLst>
          </p:cNvPr>
          <p:cNvSpPr txBox="1"/>
          <p:nvPr/>
        </p:nvSpPr>
        <p:spPr>
          <a:xfrm>
            <a:off x="6252629" y="3083936"/>
            <a:ext cx="250390" cy="246221"/>
          </a:xfrm>
          <a:prstGeom prst="rect">
            <a:avLst/>
          </a:prstGeom>
          <a:noFill/>
        </p:spPr>
        <p:txBody>
          <a:bodyPr wrap="none" rtlCol="0">
            <a:spAutoFit/>
          </a:bodyPr>
          <a:lstStyle/>
          <a:p>
            <a:r>
              <a:rPr lang="en-US" sz="1000" dirty="0"/>
              <a:t>1</a:t>
            </a:r>
          </a:p>
        </p:txBody>
      </p:sp>
      <p:sp>
        <p:nvSpPr>
          <p:cNvPr id="35" name="TextBox 34">
            <a:extLst>
              <a:ext uri="{FF2B5EF4-FFF2-40B4-BE49-F238E27FC236}">
                <a16:creationId xmlns:a16="http://schemas.microsoft.com/office/drawing/2014/main" id="{177CFFEB-F763-A5D8-1D3E-99184331DC0D}"/>
              </a:ext>
            </a:extLst>
          </p:cNvPr>
          <p:cNvSpPr txBox="1"/>
          <p:nvPr/>
        </p:nvSpPr>
        <p:spPr>
          <a:xfrm>
            <a:off x="7143662" y="4735799"/>
            <a:ext cx="250390" cy="246221"/>
          </a:xfrm>
          <a:prstGeom prst="rect">
            <a:avLst/>
          </a:prstGeom>
          <a:noFill/>
        </p:spPr>
        <p:txBody>
          <a:bodyPr wrap="none" rtlCol="0">
            <a:spAutoFit/>
          </a:bodyPr>
          <a:lstStyle/>
          <a:p>
            <a:r>
              <a:rPr lang="en-US" sz="1000" dirty="0"/>
              <a:t>1</a:t>
            </a:r>
          </a:p>
        </p:txBody>
      </p:sp>
      <p:graphicFrame>
        <p:nvGraphicFramePr>
          <p:cNvPr id="37" name="Table 36">
            <a:extLst>
              <a:ext uri="{FF2B5EF4-FFF2-40B4-BE49-F238E27FC236}">
                <a16:creationId xmlns:a16="http://schemas.microsoft.com/office/drawing/2014/main" id="{858E473C-56E6-87F8-159F-4EDC893923C9}"/>
              </a:ext>
            </a:extLst>
          </p:cNvPr>
          <p:cNvGraphicFramePr>
            <a:graphicFrameLocks noGrp="1"/>
          </p:cNvGraphicFramePr>
          <p:nvPr>
            <p:extLst>
              <p:ext uri="{D42A27DB-BD31-4B8C-83A1-F6EECF244321}">
                <p14:modId xmlns:p14="http://schemas.microsoft.com/office/powerpoint/2010/main" val="4013584555"/>
              </p:ext>
            </p:extLst>
          </p:nvPr>
        </p:nvGraphicFramePr>
        <p:xfrm>
          <a:off x="5279242" y="2035005"/>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756950336"/>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68705777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34210578"/>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53680371"/>
                  </a:ext>
                </a:extLst>
              </a:tr>
            </a:tbl>
          </a:graphicData>
        </a:graphic>
      </p:graphicFrame>
      <p:sp>
        <p:nvSpPr>
          <p:cNvPr id="38" name="TextBox 37">
            <a:extLst>
              <a:ext uri="{FF2B5EF4-FFF2-40B4-BE49-F238E27FC236}">
                <a16:creationId xmlns:a16="http://schemas.microsoft.com/office/drawing/2014/main" id="{D1B09434-A945-315C-BBB7-8738AC232675}"/>
              </a:ext>
            </a:extLst>
          </p:cNvPr>
          <p:cNvSpPr txBox="1"/>
          <p:nvPr/>
        </p:nvSpPr>
        <p:spPr>
          <a:xfrm>
            <a:off x="5686004" y="2256455"/>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graphicFrame>
        <p:nvGraphicFramePr>
          <p:cNvPr id="39" name="Table 38">
            <a:extLst>
              <a:ext uri="{FF2B5EF4-FFF2-40B4-BE49-F238E27FC236}">
                <a16:creationId xmlns:a16="http://schemas.microsoft.com/office/drawing/2014/main" id="{4BE28073-ADDC-0C6C-904D-04BFF85A5D05}"/>
              </a:ext>
            </a:extLst>
          </p:cNvPr>
          <p:cNvGraphicFramePr>
            <a:graphicFrameLocks noGrp="1"/>
          </p:cNvGraphicFramePr>
          <p:nvPr>
            <p:extLst>
              <p:ext uri="{D42A27DB-BD31-4B8C-83A1-F6EECF244321}">
                <p14:modId xmlns:p14="http://schemas.microsoft.com/office/powerpoint/2010/main" val="3514191608"/>
              </p:ext>
            </p:extLst>
          </p:nvPr>
        </p:nvGraphicFramePr>
        <p:xfrm>
          <a:off x="5282929" y="365125"/>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89566834"/>
                    </a:ext>
                  </a:extLst>
                </a:gridCol>
              </a:tblGrid>
              <a:tr h="365760">
                <a:tc>
                  <a:txBody>
                    <a:bodyPr/>
                    <a:lstStyle/>
                    <a:p>
                      <a:pPr algn="ctr"/>
                      <a:r>
                        <a:rPr lang="en-US" sz="1600" dirty="0"/>
                        <a:t>2</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16735329"/>
                  </a:ext>
                </a:extLst>
              </a:tr>
              <a:tr h="365760">
                <a:tc>
                  <a:txBody>
                    <a:bodyPr/>
                    <a:lstStyle/>
                    <a:p>
                      <a:pPr algn="ctr"/>
                      <a:r>
                        <a:rPr lang="en-US" sz="16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02871081"/>
                  </a:ext>
                </a:extLst>
              </a:tr>
              <a:tr h="365760">
                <a:tc>
                  <a:txBody>
                    <a:bodyPr/>
                    <a:lstStyle/>
                    <a:p>
                      <a:pPr algn="ctr"/>
                      <a:r>
                        <a:rPr lang="en-US" sz="16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993194885"/>
                  </a:ext>
                </a:extLst>
              </a:tr>
              <a:tr h="365760">
                <a:tc>
                  <a:txBody>
                    <a:bodyPr/>
                    <a:lstStyle/>
                    <a:p>
                      <a:pPr algn="ctr"/>
                      <a:r>
                        <a:rPr lang="en-US" sz="16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943298755"/>
                  </a:ext>
                </a:extLst>
              </a:tr>
            </a:tbl>
          </a:graphicData>
        </a:graphic>
      </p:graphicFrame>
      <p:sp>
        <p:nvSpPr>
          <p:cNvPr id="40" name="TextBox 39">
            <a:extLst>
              <a:ext uri="{FF2B5EF4-FFF2-40B4-BE49-F238E27FC236}">
                <a16:creationId xmlns:a16="http://schemas.microsoft.com/office/drawing/2014/main" id="{40E7571E-48BC-B915-C108-821D9ED34040}"/>
              </a:ext>
            </a:extLst>
          </p:cNvPr>
          <p:cNvSpPr txBox="1"/>
          <p:nvPr/>
        </p:nvSpPr>
        <p:spPr>
          <a:xfrm>
            <a:off x="5336927" y="1778971"/>
            <a:ext cx="250390" cy="246221"/>
          </a:xfrm>
          <a:prstGeom prst="rect">
            <a:avLst/>
          </a:prstGeom>
          <a:noFill/>
        </p:spPr>
        <p:txBody>
          <a:bodyPr wrap="none" rtlCol="0">
            <a:spAutoFit/>
          </a:bodyPr>
          <a:lstStyle/>
          <a:p>
            <a:r>
              <a:rPr lang="en-US" sz="1000" dirty="0"/>
              <a:t>1</a:t>
            </a:r>
          </a:p>
        </p:txBody>
      </p:sp>
      <p:sp>
        <p:nvSpPr>
          <p:cNvPr id="41" name="TextBox 40">
            <a:extLst>
              <a:ext uri="{FF2B5EF4-FFF2-40B4-BE49-F238E27FC236}">
                <a16:creationId xmlns:a16="http://schemas.microsoft.com/office/drawing/2014/main" id="{44C9A7E3-2EBF-1617-9BC6-792C8D2BDD0E}"/>
              </a:ext>
            </a:extLst>
          </p:cNvPr>
          <p:cNvSpPr txBox="1"/>
          <p:nvPr/>
        </p:nvSpPr>
        <p:spPr>
          <a:xfrm>
            <a:off x="1202969" y="1563527"/>
            <a:ext cx="2030169" cy="923330"/>
          </a:xfrm>
          <a:prstGeom prst="rect">
            <a:avLst/>
          </a:prstGeom>
          <a:noFill/>
        </p:spPr>
        <p:txBody>
          <a:bodyPr wrap="square" rtlCol="0">
            <a:spAutoFit/>
          </a:bodyPr>
          <a:lstStyle/>
          <a:p>
            <a:r>
              <a:rPr lang="en-US" dirty="0"/>
              <a:t>Calculate the last feature / node / row only.</a:t>
            </a:r>
          </a:p>
        </p:txBody>
      </p:sp>
      <p:graphicFrame>
        <p:nvGraphicFramePr>
          <p:cNvPr id="48" name="Table 47">
            <a:extLst>
              <a:ext uri="{FF2B5EF4-FFF2-40B4-BE49-F238E27FC236}">
                <a16:creationId xmlns:a16="http://schemas.microsoft.com/office/drawing/2014/main" id="{1CF4E722-17B7-A192-BCB5-5A2EF6FDE8AC}"/>
              </a:ext>
            </a:extLst>
          </p:cNvPr>
          <p:cNvGraphicFramePr>
            <a:graphicFrameLocks noGrp="1"/>
          </p:cNvGraphicFramePr>
          <p:nvPr>
            <p:extLst>
              <p:ext uri="{D42A27DB-BD31-4B8C-83A1-F6EECF244321}">
                <p14:modId xmlns:p14="http://schemas.microsoft.com/office/powerpoint/2010/main" val="2327938405"/>
              </p:ext>
            </p:extLst>
          </p:nvPr>
        </p:nvGraphicFramePr>
        <p:xfrm>
          <a:off x="3340250" y="2046369"/>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4009523181"/>
                    </a:ext>
                  </a:extLst>
                </a:gridCol>
                <a:gridCol w="365760">
                  <a:extLst>
                    <a:ext uri="{9D8B030D-6E8A-4147-A177-3AD203B41FA5}">
                      <a16:colId xmlns:a16="http://schemas.microsoft.com/office/drawing/2014/main" val="1862510361"/>
                    </a:ext>
                  </a:extLst>
                </a:gridCol>
                <a:gridCol w="365760">
                  <a:extLst>
                    <a:ext uri="{9D8B030D-6E8A-4147-A177-3AD203B41FA5}">
                      <a16:colId xmlns:a16="http://schemas.microsoft.com/office/drawing/2014/main" val="1629705740"/>
                    </a:ext>
                  </a:extLst>
                </a:gridCol>
                <a:gridCol w="365760">
                  <a:extLst>
                    <a:ext uri="{9D8B030D-6E8A-4147-A177-3AD203B41FA5}">
                      <a16:colId xmlns:a16="http://schemas.microsoft.com/office/drawing/2014/main" val="1480944087"/>
                    </a:ext>
                  </a:extLst>
                </a:gridCol>
                <a:gridCol w="365760">
                  <a:extLst>
                    <a:ext uri="{9D8B030D-6E8A-4147-A177-3AD203B41FA5}">
                      <a16:colId xmlns:a16="http://schemas.microsoft.com/office/drawing/2014/main" val="2660070887"/>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32754395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202959939"/>
                  </a:ext>
                </a:extLst>
              </a:tr>
              <a:tr h="365760">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0</a:t>
                      </a:r>
                    </a:p>
                  </a:txBody>
                  <a:tcPr marL="78990" marR="78990" marT="39495" marB="39495" anchor="ctr"/>
                </a:tc>
                <a:tc>
                  <a:txBody>
                    <a:bodyPr/>
                    <a:lstStyle/>
                    <a:p>
                      <a:pPr algn="ctr"/>
                      <a:r>
                        <a:rPr lang="en-US" sz="1600" dirty="0"/>
                        <a:t>0</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marL="78990" marR="78990" marT="39495" marB="39495" anchor="ctr">
                    <a:solidFill>
                      <a:schemeClr val="bg2">
                        <a:lumMod val="90000"/>
                      </a:schemeClr>
                    </a:solidFill>
                  </a:tcPr>
                </a:tc>
                <a:extLst>
                  <a:ext uri="{0D108BD9-81ED-4DB2-BD59-A6C34878D82A}">
                    <a16:rowId xmlns:a16="http://schemas.microsoft.com/office/drawing/2014/main" val="65948920"/>
                  </a:ext>
                </a:extLst>
              </a:tr>
            </a:tbl>
          </a:graphicData>
        </a:graphic>
      </p:graphicFrame>
    </p:spTree>
    <p:extLst>
      <p:ext uri="{BB962C8B-B14F-4D97-AF65-F5344CB8AC3E}">
        <p14:creationId xmlns:p14="http://schemas.microsoft.com/office/powerpoint/2010/main" val="348271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C312E-BF39-954C-E7E5-E4908576FECE}"/>
              </a:ext>
            </a:extLst>
          </p:cNvPr>
          <p:cNvSpPr>
            <a:spLocks noGrp="1"/>
          </p:cNvSpPr>
          <p:nvPr>
            <p:ph type="title"/>
          </p:nvPr>
        </p:nvSpPr>
        <p:spPr/>
        <p:txBody>
          <a:bodyPr/>
          <a:lstStyle/>
          <a:p>
            <a:r>
              <a:rPr lang="en-US" dirty="0"/>
              <a:t>Graphical Representation</a:t>
            </a:r>
          </a:p>
        </p:txBody>
      </p:sp>
    </p:spTree>
    <p:extLst>
      <p:ext uri="{BB962C8B-B14F-4D97-AF65-F5344CB8AC3E}">
        <p14:creationId xmlns:p14="http://schemas.microsoft.com/office/powerpoint/2010/main" val="1911217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83F25-E1BE-496A-60BE-CF4CA5F6F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B63E3-9003-76C6-EAE9-F824197DEE77}"/>
              </a:ext>
            </a:extLst>
          </p:cNvPr>
          <p:cNvSpPr>
            <a:spLocks noGrp="1"/>
          </p:cNvSpPr>
          <p:nvPr>
            <p:ph type="title"/>
          </p:nvPr>
        </p:nvSpPr>
        <p:spPr/>
        <p:txBody>
          <a:bodyPr>
            <a:normAutofit fontScale="90000"/>
          </a:bodyPr>
          <a:lstStyle/>
          <a:p>
            <a:r>
              <a:rPr lang="en-US" dirty="0"/>
              <a:t>Calculate an MLP</a:t>
            </a:r>
          </a:p>
        </p:txBody>
      </p:sp>
      <p:sp>
        <p:nvSpPr>
          <p:cNvPr id="3" name="Slide Number Placeholder 2">
            <a:extLst>
              <a:ext uri="{FF2B5EF4-FFF2-40B4-BE49-F238E27FC236}">
                <a16:creationId xmlns:a16="http://schemas.microsoft.com/office/drawing/2014/main" id="{BBC7AB7A-772D-DCD2-D17E-B8A862B814E8}"/>
              </a:ext>
            </a:extLst>
          </p:cNvPr>
          <p:cNvSpPr>
            <a:spLocks noGrp="1"/>
          </p:cNvSpPr>
          <p:nvPr>
            <p:ph type="sldNum" sz="quarter" idx="12"/>
          </p:nvPr>
        </p:nvSpPr>
        <p:spPr/>
        <p:txBody>
          <a:bodyPr/>
          <a:lstStyle/>
          <a:p>
            <a:fld id="{FE7F0537-2BCE-514C-8EA0-7A0C12589E62}" type="slidenum">
              <a:rPr lang="en-US" smtClean="0"/>
              <a:t>30</a:t>
            </a:fld>
            <a:endParaRPr lang="en-US"/>
          </a:p>
        </p:txBody>
      </p:sp>
      <p:graphicFrame>
        <p:nvGraphicFramePr>
          <p:cNvPr id="25" name="Table 24">
            <a:extLst>
              <a:ext uri="{FF2B5EF4-FFF2-40B4-BE49-F238E27FC236}">
                <a16:creationId xmlns:a16="http://schemas.microsoft.com/office/drawing/2014/main" id="{704B3025-233D-C538-854A-31B7A4A24096}"/>
              </a:ext>
            </a:extLst>
          </p:cNvPr>
          <p:cNvGraphicFramePr>
            <a:graphicFrameLocks noGrp="1"/>
          </p:cNvGraphicFramePr>
          <p:nvPr>
            <p:extLst>
              <p:ext uri="{D42A27DB-BD31-4B8C-83A1-F6EECF244321}">
                <p14:modId xmlns:p14="http://schemas.microsoft.com/office/powerpoint/2010/main" val="3031363866"/>
              </p:ext>
            </p:extLst>
          </p:nvPr>
        </p:nvGraphicFramePr>
        <p:xfrm>
          <a:off x="7538654" y="3315523"/>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382611464"/>
                    </a:ext>
                  </a:extLst>
                </a:gridCol>
              </a:tblGrid>
              <a:tr h="365760">
                <a:tc>
                  <a:txBody>
                    <a:bodyPr/>
                    <a:lstStyle/>
                    <a:p>
                      <a:pPr algn="ctr"/>
                      <a:r>
                        <a:rPr lang="en-US" sz="16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365760">
                <a:tc>
                  <a:txBody>
                    <a:bodyPr/>
                    <a:lstStyle/>
                    <a:p>
                      <a:pPr algn="ctr"/>
                      <a:r>
                        <a:rPr lang="en-US" sz="1600" dirty="0"/>
                        <a:t>5</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365760">
                <a:tc>
                  <a:txBody>
                    <a:bodyPr/>
                    <a:lstStyle/>
                    <a:p>
                      <a:pPr algn="ctr"/>
                      <a:r>
                        <a:rPr lang="en-US" sz="1600" dirty="0"/>
                        <a:t>2</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graphicFrame>
        <p:nvGraphicFramePr>
          <p:cNvPr id="26" name="Table 25">
            <a:extLst>
              <a:ext uri="{FF2B5EF4-FFF2-40B4-BE49-F238E27FC236}">
                <a16:creationId xmlns:a16="http://schemas.microsoft.com/office/drawing/2014/main" id="{6656F5EA-E70C-6895-EDB3-E6048BBDF79A}"/>
              </a:ext>
            </a:extLst>
          </p:cNvPr>
          <p:cNvGraphicFramePr>
            <a:graphicFrameLocks noGrp="1"/>
          </p:cNvGraphicFramePr>
          <p:nvPr>
            <p:extLst>
              <p:ext uri="{D42A27DB-BD31-4B8C-83A1-F6EECF244321}">
                <p14:modId xmlns:p14="http://schemas.microsoft.com/office/powerpoint/2010/main" val="2321800063"/>
              </p:ext>
            </p:extLst>
          </p:nvPr>
        </p:nvGraphicFramePr>
        <p:xfrm>
          <a:off x="5522703" y="5002192"/>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6951701"/>
                    </a:ext>
                  </a:extLst>
                </a:gridCol>
                <a:gridCol w="365760">
                  <a:extLst>
                    <a:ext uri="{9D8B030D-6E8A-4147-A177-3AD203B41FA5}">
                      <a16:colId xmlns:a16="http://schemas.microsoft.com/office/drawing/2014/main" val="234087040"/>
                    </a:ext>
                  </a:extLst>
                </a:gridCol>
                <a:gridCol w="365760">
                  <a:extLst>
                    <a:ext uri="{9D8B030D-6E8A-4147-A177-3AD203B41FA5}">
                      <a16:colId xmlns:a16="http://schemas.microsoft.com/office/drawing/2014/main" val="2284763901"/>
                    </a:ext>
                  </a:extLst>
                </a:gridCol>
                <a:gridCol w="365760">
                  <a:extLst>
                    <a:ext uri="{9D8B030D-6E8A-4147-A177-3AD203B41FA5}">
                      <a16:colId xmlns:a16="http://schemas.microsoft.com/office/drawing/2014/main" val="2370656563"/>
                    </a:ext>
                  </a:extLst>
                </a:gridCol>
                <a:gridCol w="365760">
                  <a:extLst>
                    <a:ext uri="{9D8B030D-6E8A-4147-A177-3AD203B41FA5}">
                      <a16:colId xmlns:a16="http://schemas.microsoft.com/office/drawing/2014/main" val="3958943911"/>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365760">
                <a:tc>
                  <a:txBody>
                    <a:bodyPr/>
                    <a:lstStyle/>
                    <a:p>
                      <a:pPr algn="ctr"/>
                      <a:r>
                        <a:rPr lang="en-US" sz="1600" dirty="0"/>
                        <a:t>0</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0</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-2</a:t>
                      </a:r>
                    </a:p>
                  </a:txBody>
                  <a:tcPr marL="78990" marR="78990" marT="39495" marB="39495" anchor="ctr">
                    <a:solidFill>
                      <a:schemeClr val="bg2">
                        <a:lumMod val="90000"/>
                      </a:schemeClr>
                    </a:solidFill>
                  </a:tcPr>
                </a:tc>
                <a:extLst>
                  <a:ext uri="{0D108BD9-81ED-4DB2-BD59-A6C34878D82A}">
                    <a16:rowId xmlns:a16="http://schemas.microsoft.com/office/drawing/2014/main" val="4196743834"/>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749522690"/>
                  </a:ext>
                </a:extLst>
              </a:tr>
            </a:tbl>
          </a:graphicData>
        </a:graphic>
      </p:graphicFrame>
      <p:graphicFrame>
        <p:nvGraphicFramePr>
          <p:cNvPr id="27" name="Table 26">
            <a:extLst>
              <a:ext uri="{FF2B5EF4-FFF2-40B4-BE49-F238E27FC236}">
                <a16:creationId xmlns:a16="http://schemas.microsoft.com/office/drawing/2014/main" id="{DFF23953-97B0-AD8C-A416-A7C45548FF3D}"/>
              </a:ext>
            </a:extLst>
          </p:cNvPr>
          <p:cNvGraphicFramePr>
            <a:graphicFrameLocks noGrp="1"/>
          </p:cNvGraphicFramePr>
          <p:nvPr>
            <p:extLst>
              <p:ext uri="{D42A27DB-BD31-4B8C-83A1-F6EECF244321}">
                <p14:modId xmlns:p14="http://schemas.microsoft.com/office/powerpoint/2010/main" val="3802528268"/>
              </p:ext>
            </p:extLst>
          </p:nvPr>
        </p:nvGraphicFramePr>
        <p:xfrm>
          <a:off x="7527044" y="5002192"/>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21987169"/>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50199191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99326212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434512410"/>
                  </a:ext>
                </a:extLst>
              </a:tr>
            </a:tbl>
          </a:graphicData>
        </a:graphic>
      </p:graphicFrame>
      <p:graphicFrame>
        <p:nvGraphicFramePr>
          <p:cNvPr id="28" name="Table 27">
            <a:extLst>
              <a:ext uri="{FF2B5EF4-FFF2-40B4-BE49-F238E27FC236}">
                <a16:creationId xmlns:a16="http://schemas.microsoft.com/office/drawing/2014/main" id="{6F761CBC-3422-DF16-EDE1-A400BE845577}"/>
              </a:ext>
            </a:extLst>
          </p:cNvPr>
          <p:cNvGraphicFramePr>
            <a:graphicFrameLocks noGrp="1"/>
          </p:cNvGraphicFramePr>
          <p:nvPr>
            <p:extLst>
              <p:ext uri="{D42A27DB-BD31-4B8C-83A1-F6EECF244321}">
                <p14:modId xmlns:p14="http://schemas.microsoft.com/office/powerpoint/2010/main" val="2459194074"/>
              </p:ext>
            </p:extLst>
          </p:nvPr>
        </p:nvGraphicFramePr>
        <p:xfrm>
          <a:off x="8362020" y="5002192"/>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971527179"/>
                    </a:ext>
                  </a:extLst>
                </a:gridCol>
              </a:tblGrid>
              <a:tr h="365760">
                <a:tc>
                  <a:txBody>
                    <a:bodyPr/>
                    <a:lstStyle/>
                    <a:p>
                      <a:pPr algn="ctr"/>
                      <a:r>
                        <a:rPr lang="en-US" sz="1600" dirty="0"/>
                        <a:t>3</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4469413"/>
                  </a:ext>
                </a:extLst>
              </a:tr>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62312083"/>
                  </a:ext>
                </a:extLst>
              </a:tr>
              <a:tr h="365760">
                <a:tc>
                  <a:txBody>
                    <a:bodyPr/>
                    <a:lstStyle/>
                    <a:p>
                      <a:pPr algn="ctr"/>
                      <a:r>
                        <a:rPr lang="en-US" sz="1600" dirty="0"/>
                        <a:t>1</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804257272"/>
                  </a:ext>
                </a:extLst>
              </a:tr>
            </a:tbl>
          </a:graphicData>
        </a:graphic>
      </p:graphicFrame>
      <p:graphicFrame>
        <p:nvGraphicFramePr>
          <p:cNvPr id="29" name="Table 28">
            <a:extLst>
              <a:ext uri="{FF2B5EF4-FFF2-40B4-BE49-F238E27FC236}">
                <a16:creationId xmlns:a16="http://schemas.microsoft.com/office/drawing/2014/main" id="{CFE7309B-D345-399F-3AF8-BC1AD3931752}"/>
              </a:ext>
            </a:extLst>
          </p:cNvPr>
          <p:cNvGraphicFramePr>
            <a:graphicFrameLocks noGrp="1"/>
          </p:cNvGraphicFramePr>
          <p:nvPr>
            <p:extLst>
              <p:ext uri="{D42A27DB-BD31-4B8C-83A1-F6EECF244321}">
                <p14:modId xmlns:p14="http://schemas.microsoft.com/office/powerpoint/2010/main" val="2353863594"/>
              </p:ext>
            </p:extLst>
          </p:nvPr>
        </p:nvGraphicFramePr>
        <p:xfrm>
          <a:off x="6646774" y="2034675"/>
          <a:ext cx="366760" cy="1097280"/>
        </p:xfrm>
        <a:graphic>
          <a:graphicData uri="http://schemas.openxmlformats.org/drawingml/2006/table">
            <a:tbl>
              <a:tblPr firstRow="1" bandRow="1">
                <a:tableStyleId>{5940675A-B579-460E-94D1-54222C63F5DA}</a:tableStyleId>
              </a:tblPr>
              <a:tblGrid>
                <a:gridCol w="366760">
                  <a:extLst>
                    <a:ext uri="{9D8B030D-6E8A-4147-A177-3AD203B41FA5}">
                      <a16:colId xmlns:a16="http://schemas.microsoft.com/office/drawing/2014/main" val="4073241364"/>
                    </a:ext>
                  </a:extLst>
                </a:gridCol>
              </a:tblGrid>
              <a:tr h="365760">
                <a:tc>
                  <a:txBody>
                    <a:bodyPr/>
                    <a:lstStyle/>
                    <a:p>
                      <a:pPr algn="ctr"/>
                      <a:r>
                        <a:rPr lang="en-US" sz="16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57026623"/>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634380427"/>
                  </a:ext>
                </a:extLst>
              </a:tr>
              <a:tr h="365760">
                <a:tc>
                  <a:txBody>
                    <a:bodyPr/>
                    <a:lstStyle/>
                    <a:p>
                      <a:pPr algn="ctr"/>
                      <a:r>
                        <a:rPr lang="en-US" sz="1600" dirty="0"/>
                        <a:t>3</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082838002"/>
                  </a:ext>
                </a:extLst>
              </a:tr>
            </a:tbl>
          </a:graphicData>
        </a:graphic>
      </p:graphicFrame>
      <p:graphicFrame>
        <p:nvGraphicFramePr>
          <p:cNvPr id="30" name="Table 29">
            <a:extLst>
              <a:ext uri="{FF2B5EF4-FFF2-40B4-BE49-F238E27FC236}">
                <a16:creationId xmlns:a16="http://schemas.microsoft.com/office/drawing/2014/main" id="{8E1729E1-5A44-4A5C-AD3B-2E955B213894}"/>
              </a:ext>
            </a:extLst>
          </p:cNvPr>
          <p:cNvGraphicFramePr>
            <a:graphicFrameLocks noGrp="1"/>
          </p:cNvGraphicFramePr>
          <p:nvPr>
            <p:extLst>
              <p:ext uri="{D42A27DB-BD31-4B8C-83A1-F6EECF244321}">
                <p14:modId xmlns:p14="http://schemas.microsoft.com/office/powerpoint/2010/main" val="1335327073"/>
              </p:ext>
            </p:extLst>
          </p:nvPr>
        </p:nvGraphicFramePr>
        <p:xfrm>
          <a:off x="5084137" y="3315523"/>
          <a:ext cx="146304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776979105"/>
                    </a:ext>
                  </a:extLst>
                </a:gridCol>
                <a:gridCol w="365760">
                  <a:extLst>
                    <a:ext uri="{9D8B030D-6E8A-4147-A177-3AD203B41FA5}">
                      <a16:colId xmlns:a16="http://schemas.microsoft.com/office/drawing/2014/main" val="3590012424"/>
                    </a:ext>
                  </a:extLst>
                </a:gridCol>
                <a:gridCol w="365760">
                  <a:extLst>
                    <a:ext uri="{9D8B030D-6E8A-4147-A177-3AD203B41FA5}">
                      <a16:colId xmlns:a16="http://schemas.microsoft.com/office/drawing/2014/main" val="1313156060"/>
                    </a:ext>
                  </a:extLst>
                </a:gridCol>
                <a:gridCol w="365760">
                  <a:extLst>
                    <a:ext uri="{9D8B030D-6E8A-4147-A177-3AD203B41FA5}">
                      <a16:colId xmlns:a16="http://schemas.microsoft.com/office/drawing/2014/main" val="1394998529"/>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557252717"/>
                  </a:ext>
                </a:extLst>
              </a:tr>
              <a:tr h="365760">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a:t>
                      </a:r>
                    </a:p>
                  </a:txBody>
                  <a:tcPr marL="78990" marR="78990" marT="39495" marB="39495" anchor="ctr">
                    <a:solidFill>
                      <a:schemeClr val="bg2">
                        <a:lumMod val="90000"/>
                      </a:schemeClr>
                    </a:solidFill>
                  </a:tcPr>
                </a:tc>
                <a:extLst>
                  <a:ext uri="{0D108BD9-81ED-4DB2-BD59-A6C34878D82A}">
                    <a16:rowId xmlns:a16="http://schemas.microsoft.com/office/drawing/2014/main" val="1787357258"/>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423200715"/>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733697551"/>
                  </a:ext>
                </a:extLst>
              </a:tr>
            </a:tbl>
          </a:graphicData>
        </a:graphic>
      </p:graphicFrame>
      <p:graphicFrame>
        <p:nvGraphicFramePr>
          <p:cNvPr id="31" name="Table 30">
            <a:extLst>
              <a:ext uri="{FF2B5EF4-FFF2-40B4-BE49-F238E27FC236}">
                <a16:creationId xmlns:a16="http://schemas.microsoft.com/office/drawing/2014/main" id="{60963351-1D12-705B-90A3-F4967637F464}"/>
              </a:ext>
            </a:extLst>
          </p:cNvPr>
          <p:cNvGraphicFramePr>
            <a:graphicFrameLocks noGrp="1"/>
          </p:cNvGraphicFramePr>
          <p:nvPr>
            <p:extLst>
              <p:ext uri="{D42A27DB-BD31-4B8C-83A1-F6EECF244321}">
                <p14:modId xmlns:p14="http://schemas.microsoft.com/office/powerpoint/2010/main" val="4187718053"/>
              </p:ext>
            </p:extLst>
          </p:nvPr>
        </p:nvGraphicFramePr>
        <p:xfrm>
          <a:off x="6646774" y="3315523"/>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42917655"/>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2485772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59639518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732000783"/>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510464327"/>
                  </a:ext>
                </a:extLst>
              </a:tr>
            </a:tbl>
          </a:graphicData>
        </a:graphic>
      </p:graphicFrame>
      <p:sp>
        <p:nvSpPr>
          <p:cNvPr id="33" name="TextBox 32">
            <a:extLst>
              <a:ext uri="{FF2B5EF4-FFF2-40B4-BE49-F238E27FC236}">
                <a16:creationId xmlns:a16="http://schemas.microsoft.com/office/drawing/2014/main" id="{E9430351-5B24-05A3-0795-05B4446FAEB6}"/>
              </a:ext>
            </a:extLst>
          </p:cNvPr>
          <p:cNvSpPr txBox="1"/>
          <p:nvPr/>
        </p:nvSpPr>
        <p:spPr>
          <a:xfrm>
            <a:off x="7904414" y="5088679"/>
            <a:ext cx="457606" cy="461665"/>
          </a:xfrm>
          <a:prstGeom prst="rect">
            <a:avLst/>
          </a:prstGeom>
          <a:noFill/>
        </p:spPr>
        <p:txBody>
          <a:bodyPr wrap="square">
            <a:spAutoFit/>
          </a:bodyPr>
          <a:lstStyle/>
          <a:p>
            <a:r>
              <a:rPr lang="en-US" sz="1000" b="0" i="0" dirty="0">
                <a:solidFill>
                  <a:srgbClr val="374151"/>
                </a:solidFill>
                <a:effectLst/>
                <a:latin typeface="Söhne"/>
              </a:rPr>
              <a:t>ReLU</a:t>
            </a:r>
          </a:p>
          <a:p>
            <a:r>
              <a:rPr lang="en-US" sz="1400" b="0" i="0" dirty="0">
                <a:solidFill>
                  <a:srgbClr val="374151"/>
                </a:solidFill>
                <a:effectLst/>
                <a:latin typeface="Söhne"/>
              </a:rPr>
              <a:t>≈ </a:t>
            </a:r>
            <a:endParaRPr lang="en-US" sz="1400" dirty="0"/>
          </a:p>
        </p:txBody>
      </p:sp>
      <p:sp>
        <p:nvSpPr>
          <p:cNvPr id="34" name="TextBox 33">
            <a:extLst>
              <a:ext uri="{FF2B5EF4-FFF2-40B4-BE49-F238E27FC236}">
                <a16:creationId xmlns:a16="http://schemas.microsoft.com/office/drawing/2014/main" id="{612FA86A-A8AE-AD67-415A-EDFC0F470335}"/>
              </a:ext>
            </a:extLst>
          </p:cNvPr>
          <p:cNvSpPr txBox="1"/>
          <p:nvPr/>
        </p:nvSpPr>
        <p:spPr>
          <a:xfrm>
            <a:off x="6699940" y="3083936"/>
            <a:ext cx="250390" cy="246221"/>
          </a:xfrm>
          <a:prstGeom prst="rect">
            <a:avLst/>
          </a:prstGeom>
          <a:noFill/>
        </p:spPr>
        <p:txBody>
          <a:bodyPr wrap="none" rtlCol="0">
            <a:spAutoFit/>
          </a:bodyPr>
          <a:lstStyle/>
          <a:p>
            <a:r>
              <a:rPr lang="en-US" sz="1000" dirty="0"/>
              <a:t>1</a:t>
            </a:r>
          </a:p>
        </p:txBody>
      </p:sp>
      <p:sp>
        <p:nvSpPr>
          <p:cNvPr id="35" name="TextBox 34">
            <a:extLst>
              <a:ext uri="{FF2B5EF4-FFF2-40B4-BE49-F238E27FC236}">
                <a16:creationId xmlns:a16="http://schemas.microsoft.com/office/drawing/2014/main" id="{B97A056E-8C95-2919-BBFA-8918B0E800C0}"/>
              </a:ext>
            </a:extLst>
          </p:cNvPr>
          <p:cNvSpPr txBox="1"/>
          <p:nvPr/>
        </p:nvSpPr>
        <p:spPr>
          <a:xfrm>
            <a:off x="7590973" y="4735799"/>
            <a:ext cx="250390" cy="246221"/>
          </a:xfrm>
          <a:prstGeom prst="rect">
            <a:avLst/>
          </a:prstGeom>
          <a:noFill/>
        </p:spPr>
        <p:txBody>
          <a:bodyPr wrap="none" rtlCol="0">
            <a:spAutoFit/>
          </a:bodyPr>
          <a:lstStyle/>
          <a:p>
            <a:r>
              <a:rPr lang="en-US" sz="1000" dirty="0"/>
              <a:t>1</a:t>
            </a:r>
          </a:p>
        </p:txBody>
      </p:sp>
      <p:graphicFrame>
        <p:nvGraphicFramePr>
          <p:cNvPr id="37" name="Table 36">
            <a:extLst>
              <a:ext uri="{FF2B5EF4-FFF2-40B4-BE49-F238E27FC236}">
                <a16:creationId xmlns:a16="http://schemas.microsoft.com/office/drawing/2014/main" id="{B617380B-5DF4-F91B-D396-F7C5D2884284}"/>
              </a:ext>
            </a:extLst>
          </p:cNvPr>
          <p:cNvGraphicFramePr>
            <a:graphicFrameLocks noGrp="1"/>
          </p:cNvGraphicFramePr>
          <p:nvPr>
            <p:extLst>
              <p:ext uri="{D42A27DB-BD31-4B8C-83A1-F6EECF244321}">
                <p14:modId xmlns:p14="http://schemas.microsoft.com/office/powerpoint/2010/main" val="1254793814"/>
              </p:ext>
            </p:extLst>
          </p:nvPr>
        </p:nvGraphicFramePr>
        <p:xfrm>
          <a:off x="5726553" y="2035005"/>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756950336"/>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68705777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34210578"/>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53680371"/>
                  </a:ext>
                </a:extLst>
              </a:tr>
            </a:tbl>
          </a:graphicData>
        </a:graphic>
      </p:graphicFrame>
      <p:graphicFrame>
        <p:nvGraphicFramePr>
          <p:cNvPr id="39" name="Table 38">
            <a:extLst>
              <a:ext uri="{FF2B5EF4-FFF2-40B4-BE49-F238E27FC236}">
                <a16:creationId xmlns:a16="http://schemas.microsoft.com/office/drawing/2014/main" id="{C6FC591F-6E4A-BB80-1CF6-414FF5F28DF1}"/>
              </a:ext>
            </a:extLst>
          </p:cNvPr>
          <p:cNvGraphicFramePr>
            <a:graphicFrameLocks noGrp="1"/>
          </p:cNvGraphicFramePr>
          <p:nvPr>
            <p:extLst>
              <p:ext uri="{D42A27DB-BD31-4B8C-83A1-F6EECF244321}">
                <p14:modId xmlns:p14="http://schemas.microsoft.com/office/powerpoint/2010/main" val="1638934154"/>
              </p:ext>
            </p:extLst>
          </p:nvPr>
        </p:nvGraphicFramePr>
        <p:xfrm>
          <a:off x="5730240" y="365125"/>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89566834"/>
                    </a:ext>
                  </a:extLst>
                </a:gridCol>
              </a:tblGrid>
              <a:tr h="365760">
                <a:tc>
                  <a:txBody>
                    <a:bodyPr/>
                    <a:lstStyle/>
                    <a:p>
                      <a:pPr algn="ctr"/>
                      <a:r>
                        <a:rPr lang="en-US" sz="1600" dirty="0"/>
                        <a:t>2</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16735329"/>
                  </a:ext>
                </a:extLst>
              </a:tr>
              <a:tr h="365760">
                <a:tc>
                  <a:txBody>
                    <a:bodyPr/>
                    <a:lstStyle/>
                    <a:p>
                      <a:pPr algn="ctr"/>
                      <a:r>
                        <a:rPr lang="en-US" sz="16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02871081"/>
                  </a:ext>
                </a:extLst>
              </a:tr>
              <a:tr h="365760">
                <a:tc>
                  <a:txBody>
                    <a:bodyPr/>
                    <a:lstStyle/>
                    <a:p>
                      <a:pPr algn="ctr"/>
                      <a:r>
                        <a:rPr lang="en-US" sz="16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993194885"/>
                  </a:ext>
                </a:extLst>
              </a:tr>
              <a:tr h="365760">
                <a:tc>
                  <a:txBody>
                    <a:bodyPr/>
                    <a:lstStyle/>
                    <a:p>
                      <a:pPr algn="ctr"/>
                      <a:r>
                        <a:rPr lang="en-US" sz="16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943298755"/>
                  </a:ext>
                </a:extLst>
              </a:tr>
            </a:tbl>
          </a:graphicData>
        </a:graphic>
      </p:graphicFrame>
      <p:sp>
        <p:nvSpPr>
          <p:cNvPr id="40" name="TextBox 39">
            <a:extLst>
              <a:ext uri="{FF2B5EF4-FFF2-40B4-BE49-F238E27FC236}">
                <a16:creationId xmlns:a16="http://schemas.microsoft.com/office/drawing/2014/main" id="{E99F8994-D7BB-6920-76F0-A2DCBDA1EF3A}"/>
              </a:ext>
            </a:extLst>
          </p:cNvPr>
          <p:cNvSpPr txBox="1"/>
          <p:nvPr/>
        </p:nvSpPr>
        <p:spPr>
          <a:xfrm>
            <a:off x="5784238" y="1778971"/>
            <a:ext cx="250390" cy="246221"/>
          </a:xfrm>
          <a:prstGeom prst="rect">
            <a:avLst/>
          </a:prstGeom>
          <a:noFill/>
        </p:spPr>
        <p:txBody>
          <a:bodyPr wrap="none" rtlCol="0">
            <a:spAutoFit/>
          </a:bodyPr>
          <a:lstStyle/>
          <a:p>
            <a:r>
              <a:rPr lang="en-US" sz="1000" dirty="0"/>
              <a:t>1</a:t>
            </a:r>
          </a:p>
        </p:txBody>
      </p:sp>
      <p:sp>
        <p:nvSpPr>
          <p:cNvPr id="41" name="TextBox 40">
            <a:extLst>
              <a:ext uri="{FF2B5EF4-FFF2-40B4-BE49-F238E27FC236}">
                <a16:creationId xmlns:a16="http://schemas.microsoft.com/office/drawing/2014/main" id="{583A5AFA-435F-17C0-6B2F-E4B1FDE8AD1D}"/>
              </a:ext>
            </a:extLst>
          </p:cNvPr>
          <p:cNvSpPr txBox="1"/>
          <p:nvPr/>
        </p:nvSpPr>
        <p:spPr>
          <a:xfrm>
            <a:off x="914401" y="1563527"/>
            <a:ext cx="2318738" cy="923330"/>
          </a:xfrm>
          <a:prstGeom prst="rect">
            <a:avLst/>
          </a:prstGeom>
          <a:noFill/>
        </p:spPr>
        <p:txBody>
          <a:bodyPr wrap="square" rtlCol="0">
            <a:spAutoFit/>
          </a:bodyPr>
          <a:lstStyle/>
          <a:p>
            <a:r>
              <a:rPr lang="en-US" dirty="0"/>
              <a:t>Calculate the second feature / node / row only.</a:t>
            </a:r>
          </a:p>
        </p:txBody>
      </p:sp>
      <p:graphicFrame>
        <p:nvGraphicFramePr>
          <p:cNvPr id="48" name="Table 47">
            <a:extLst>
              <a:ext uri="{FF2B5EF4-FFF2-40B4-BE49-F238E27FC236}">
                <a16:creationId xmlns:a16="http://schemas.microsoft.com/office/drawing/2014/main" id="{D72C1F18-15AF-077D-6351-7E88EF22039F}"/>
              </a:ext>
            </a:extLst>
          </p:cNvPr>
          <p:cNvGraphicFramePr>
            <a:graphicFrameLocks noGrp="1"/>
          </p:cNvGraphicFramePr>
          <p:nvPr>
            <p:extLst>
              <p:ext uri="{D42A27DB-BD31-4B8C-83A1-F6EECF244321}">
                <p14:modId xmlns:p14="http://schemas.microsoft.com/office/powerpoint/2010/main" val="140872265"/>
              </p:ext>
            </p:extLst>
          </p:nvPr>
        </p:nvGraphicFramePr>
        <p:xfrm>
          <a:off x="3787561" y="2046369"/>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4009523181"/>
                    </a:ext>
                  </a:extLst>
                </a:gridCol>
                <a:gridCol w="365760">
                  <a:extLst>
                    <a:ext uri="{9D8B030D-6E8A-4147-A177-3AD203B41FA5}">
                      <a16:colId xmlns:a16="http://schemas.microsoft.com/office/drawing/2014/main" val="1862510361"/>
                    </a:ext>
                  </a:extLst>
                </a:gridCol>
                <a:gridCol w="365760">
                  <a:extLst>
                    <a:ext uri="{9D8B030D-6E8A-4147-A177-3AD203B41FA5}">
                      <a16:colId xmlns:a16="http://schemas.microsoft.com/office/drawing/2014/main" val="1629705740"/>
                    </a:ext>
                  </a:extLst>
                </a:gridCol>
                <a:gridCol w="365760">
                  <a:extLst>
                    <a:ext uri="{9D8B030D-6E8A-4147-A177-3AD203B41FA5}">
                      <a16:colId xmlns:a16="http://schemas.microsoft.com/office/drawing/2014/main" val="1480944087"/>
                    </a:ext>
                  </a:extLst>
                </a:gridCol>
                <a:gridCol w="365760">
                  <a:extLst>
                    <a:ext uri="{9D8B030D-6E8A-4147-A177-3AD203B41FA5}">
                      <a16:colId xmlns:a16="http://schemas.microsoft.com/office/drawing/2014/main" val="2660070887"/>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327543959"/>
                  </a:ext>
                </a:extLst>
              </a:tr>
              <a:tr h="365760">
                <a:tc>
                  <a:txBody>
                    <a:bodyPr/>
                    <a:lstStyle/>
                    <a:p>
                      <a:pPr algn="ctr"/>
                      <a:r>
                        <a:rPr lang="en-US" sz="1600" dirty="0"/>
                        <a:t>1</a:t>
                      </a:r>
                    </a:p>
                  </a:txBody>
                  <a:tcPr marL="78990" marR="78990" marT="39495" marB="39495" anchor="ctr"/>
                </a:tc>
                <a:tc>
                  <a:txBody>
                    <a:bodyPr/>
                    <a:lstStyle/>
                    <a:p>
                      <a:pPr algn="ctr"/>
                      <a:r>
                        <a:rPr lang="en-US" sz="1600" dirty="0"/>
                        <a:t>0</a:t>
                      </a:r>
                    </a:p>
                  </a:txBody>
                  <a:tcPr marL="78990" marR="78990" marT="39495" marB="39495" anchor="ctr"/>
                </a:tc>
                <a:tc>
                  <a:txBody>
                    <a:bodyPr/>
                    <a:lstStyle/>
                    <a:p>
                      <a:pPr algn="ctr"/>
                      <a:r>
                        <a:rPr lang="en-US" sz="1600" dirty="0"/>
                        <a:t>1</a:t>
                      </a:r>
                    </a:p>
                  </a:txBody>
                  <a:tcPr marL="78990" marR="78990" marT="39495" marB="39495" anchor="ctr"/>
                </a:tc>
                <a:tc>
                  <a:txBody>
                    <a:bodyPr/>
                    <a:lstStyle/>
                    <a:p>
                      <a:pPr algn="ctr"/>
                      <a:r>
                        <a:rPr lang="en-US" sz="1600" dirty="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marL="78990" marR="78990" marT="39495" marB="39495" anchor="ctr">
                    <a:solidFill>
                      <a:schemeClr val="bg2">
                        <a:lumMod val="90000"/>
                      </a:schemeClr>
                    </a:solidFill>
                  </a:tcPr>
                </a:tc>
                <a:extLst>
                  <a:ext uri="{0D108BD9-81ED-4DB2-BD59-A6C34878D82A}">
                    <a16:rowId xmlns:a16="http://schemas.microsoft.com/office/drawing/2014/main" val="420295993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65948920"/>
                  </a:ext>
                </a:extLst>
              </a:tr>
            </a:tbl>
          </a:graphicData>
        </a:graphic>
      </p:graphicFrame>
      <p:sp>
        <p:nvSpPr>
          <p:cNvPr id="4" name="TextBox 3">
            <a:extLst>
              <a:ext uri="{FF2B5EF4-FFF2-40B4-BE49-F238E27FC236}">
                <a16:creationId xmlns:a16="http://schemas.microsoft.com/office/drawing/2014/main" id="{186E1AD0-850E-3183-F127-7580C911D0AE}"/>
              </a:ext>
            </a:extLst>
          </p:cNvPr>
          <p:cNvSpPr txBox="1"/>
          <p:nvPr/>
        </p:nvSpPr>
        <p:spPr>
          <a:xfrm>
            <a:off x="7073297" y="3429212"/>
            <a:ext cx="457606" cy="461665"/>
          </a:xfrm>
          <a:prstGeom prst="rect">
            <a:avLst/>
          </a:prstGeom>
          <a:noFill/>
        </p:spPr>
        <p:txBody>
          <a:bodyPr wrap="square">
            <a:spAutoFit/>
          </a:bodyPr>
          <a:lstStyle/>
          <a:p>
            <a:r>
              <a:rPr lang="en-US" sz="1000" b="0" i="0" dirty="0">
                <a:solidFill>
                  <a:srgbClr val="374151"/>
                </a:solidFill>
                <a:effectLst/>
                <a:latin typeface="Söhne"/>
              </a:rPr>
              <a:t>ReLU</a:t>
            </a:r>
          </a:p>
          <a:p>
            <a:r>
              <a:rPr lang="en-US" sz="1400" b="0" i="0" dirty="0">
                <a:solidFill>
                  <a:srgbClr val="374151"/>
                </a:solidFill>
                <a:effectLst/>
                <a:latin typeface="Söhne"/>
              </a:rPr>
              <a:t>≈ </a:t>
            </a:r>
            <a:endParaRPr lang="en-US" sz="1400" dirty="0"/>
          </a:p>
        </p:txBody>
      </p:sp>
      <p:sp>
        <p:nvSpPr>
          <p:cNvPr id="5" name="TextBox 4">
            <a:extLst>
              <a:ext uri="{FF2B5EF4-FFF2-40B4-BE49-F238E27FC236}">
                <a16:creationId xmlns:a16="http://schemas.microsoft.com/office/drawing/2014/main" id="{2017D9FE-93FC-BDAC-E6A8-1FADC3D8BF79}"/>
              </a:ext>
            </a:extLst>
          </p:cNvPr>
          <p:cNvSpPr txBox="1"/>
          <p:nvPr/>
        </p:nvSpPr>
        <p:spPr>
          <a:xfrm>
            <a:off x="6140740" y="2046369"/>
            <a:ext cx="457606" cy="461665"/>
          </a:xfrm>
          <a:prstGeom prst="rect">
            <a:avLst/>
          </a:prstGeom>
          <a:noFill/>
        </p:spPr>
        <p:txBody>
          <a:bodyPr wrap="square">
            <a:spAutoFit/>
          </a:bodyPr>
          <a:lstStyle/>
          <a:p>
            <a:r>
              <a:rPr lang="en-US" sz="1000" b="0" i="0" dirty="0">
                <a:solidFill>
                  <a:srgbClr val="374151"/>
                </a:solidFill>
                <a:effectLst/>
                <a:latin typeface="Söhne"/>
              </a:rPr>
              <a:t>ReLU</a:t>
            </a:r>
          </a:p>
          <a:p>
            <a:r>
              <a:rPr lang="en-US" sz="1400" b="0" i="0" dirty="0">
                <a:solidFill>
                  <a:srgbClr val="374151"/>
                </a:solidFill>
                <a:effectLst/>
                <a:latin typeface="Söhne"/>
              </a:rPr>
              <a:t>≈ </a:t>
            </a:r>
            <a:endParaRPr lang="en-US" sz="1400" dirty="0"/>
          </a:p>
        </p:txBody>
      </p:sp>
      <p:sp>
        <p:nvSpPr>
          <p:cNvPr id="6" name="TextBox 5">
            <a:extLst>
              <a:ext uri="{FF2B5EF4-FFF2-40B4-BE49-F238E27FC236}">
                <a16:creationId xmlns:a16="http://schemas.microsoft.com/office/drawing/2014/main" id="{859968AD-233B-599B-B987-16890413CCAC}"/>
              </a:ext>
            </a:extLst>
          </p:cNvPr>
          <p:cNvSpPr txBox="1"/>
          <p:nvPr/>
        </p:nvSpPr>
        <p:spPr>
          <a:xfrm>
            <a:off x="7125880" y="239740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a:solidFill>
                  <a:srgbClr val="373637"/>
                </a:solidFill>
                <a:latin typeface="Source Sans Pro" panose="020B0503030403020204" pitchFamily="34" charset="0"/>
              </a:rPr>
              <a:t>a </a:t>
            </a:r>
            <a:endParaRPr lang="en-US"/>
          </a:p>
        </p:txBody>
      </p:sp>
      <p:sp>
        <p:nvSpPr>
          <p:cNvPr id="7" name="Rectangle 6">
            <a:extLst>
              <a:ext uri="{FF2B5EF4-FFF2-40B4-BE49-F238E27FC236}">
                <a16:creationId xmlns:a16="http://schemas.microsoft.com/office/drawing/2014/main" id="{D51A5AC0-BC85-8033-0198-82A804CCB8C1}"/>
              </a:ext>
            </a:extLst>
          </p:cNvPr>
          <p:cNvSpPr/>
          <p:nvPr/>
        </p:nvSpPr>
        <p:spPr>
          <a:xfrm>
            <a:off x="6598346" y="2365876"/>
            <a:ext cx="457606" cy="461666"/>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C91E205-7572-BD32-6D35-0D622DAF653B}"/>
              </a:ext>
            </a:extLst>
          </p:cNvPr>
          <p:cNvSpPr txBox="1"/>
          <p:nvPr/>
        </p:nvSpPr>
        <p:spPr>
          <a:xfrm>
            <a:off x="8019298" y="367013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 </a:t>
            </a:r>
            <a:endParaRPr lang="en-US" dirty="0"/>
          </a:p>
        </p:txBody>
      </p:sp>
      <p:sp>
        <p:nvSpPr>
          <p:cNvPr id="10" name="Rectangle 9">
            <a:extLst>
              <a:ext uri="{FF2B5EF4-FFF2-40B4-BE49-F238E27FC236}">
                <a16:creationId xmlns:a16="http://schemas.microsoft.com/office/drawing/2014/main" id="{BEF1205C-D077-6AE2-7C39-6B0E4D60D9C7}"/>
              </a:ext>
            </a:extLst>
          </p:cNvPr>
          <p:cNvSpPr/>
          <p:nvPr/>
        </p:nvSpPr>
        <p:spPr>
          <a:xfrm>
            <a:off x="7491764" y="3638606"/>
            <a:ext cx="457606" cy="461666"/>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0B89131-4AB7-4DAF-D0F9-E6CA5FC3D233}"/>
              </a:ext>
            </a:extLst>
          </p:cNvPr>
          <p:cNvSpPr txBox="1"/>
          <p:nvPr/>
        </p:nvSpPr>
        <p:spPr>
          <a:xfrm>
            <a:off x="8868421" y="5365678"/>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a:t>
            </a:r>
            <a:endParaRPr lang="en-US" dirty="0"/>
          </a:p>
        </p:txBody>
      </p:sp>
      <p:sp>
        <p:nvSpPr>
          <p:cNvPr id="12" name="Rectangle 11">
            <a:extLst>
              <a:ext uri="{FF2B5EF4-FFF2-40B4-BE49-F238E27FC236}">
                <a16:creationId xmlns:a16="http://schemas.microsoft.com/office/drawing/2014/main" id="{E03E75A1-24C8-B93D-26F6-A09FB7501315}"/>
              </a:ext>
            </a:extLst>
          </p:cNvPr>
          <p:cNvSpPr/>
          <p:nvPr/>
        </p:nvSpPr>
        <p:spPr>
          <a:xfrm>
            <a:off x="8340887" y="5334154"/>
            <a:ext cx="457606" cy="461666"/>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6BD9385F-6188-7625-FA13-F3F8B8C7B6DC}"/>
              </a:ext>
            </a:extLst>
          </p:cNvPr>
          <p:cNvSpPr txBox="1"/>
          <p:nvPr/>
        </p:nvSpPr>
        <p:spPr>
          <a:xfrm>
            <a:off x="9770422" y="5542388"/>
            <a:ext cx="180595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a+b+c</a:t>
            </a:r>
            <a:r>
              <a:rPr lang="en-US" dirty="0">
                <a:solidFill>
                  <a:srgbClr val="373637"/>
                </a:solidFill>
                <a:latin typeface="Source Sans Pro" panose="020B0503030403020204" pitchFamily="34" charset="0"/>
              </a:rPr>
              <a:t>=7</a:t>
            </a:r>
            <a:endParaRPr lang="el-GR" b="0" i="0" dirty="0">
              <a:solidFill>
                <a:srgbClr val="373637"/>
              </a:solidFill>
              <a:effectLst/>
              <a:latin typeface="Source Sans Pro" panose="020B0503030403020204" pitchFamily="34" charset="0"/>
            </a:endParaRPr>
          </a:p>
        </p:txBody>
      </p:sp>
    </p:spTree>
    <p:extLst>
      <p:ext uri="{BB962C8B-B14F-4D97-AF65-F5344CB8AC3E}">
        <p14:creationId xmlns:p14="http://schemas.microsoft.com/office/powerpoint/2010/main" val="2666555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23BF-0A7A-8AF6-7159-14021E67B3A3}"/>
              </a:ext>
            </a:extLst>
          </p:cNvPr>
          <p:cNvSpPr>
            <a:spLocks noGrp="1"/>
          </p:cNvSpPr>
          <p:nvPr>
            <p:ph type="title"/>
          </p:nvPr>
        </p:nvSpPr>
        <p:spPr/>
        <p:txBody>
          <a:bodyPr>
            <a:normAutofit fontScale="90000"/>
          </a:bodyPr>
          <a:lstStyle/>
          <a:p>
            <a:r>
              <a:rPr lang="en-US" dirty="0"/>
              <a:t>Add a hidden node (green)</a:t>
            </a:r>
          </a:p>
        </p:txBody>
      </p:sp>
      <p:sp>
        <p:nvSpPr>
          <p:cNvPr id="3" name="Slide Number Placeholder 2">
            <a:extLst>
              <a:ext uri="{FF2B5EF4-FFF2-40B4-BE49-F238E27FC236}">
                <a16:creationId xmlns:a16="http://schemas.microsoft.com/office/drawing/2014/main" id="{2B9A9441-B998-3990-0DCD-E6637DB3624F}"/>
              </a:ext>
            </a:extLst>
          </p:cNvPr>
          <p:cNvSpPr>
            <a:spLocks noGrp="1"/>
          </p:cNvSpPr>
          <p:nvPr>
            <p:ph type="sldNum" sz="quarter" idx="12"/>
          </p:nvPr>
        </p:nvSpPr>
        <p:spPr/>
        <p:txBody>
          <a:bodyPr/>
          <a:lstStyle/>
          <a:p>
            <a:fld id="{FE7F0537-2BCE-514C-8EA0-7A0C12589E62}" type="slidenum">
              <a:rPr lang="en-US" smtClean="0"/>
              <a:t>31</a:t>
            </a:fld>
            <a:endParaRPr lang="en-US"/>
          </a:p>
        </p:txBody>
      </p:sp>
      <p:sp>
        <p:nvSpPr>
          <p:cNvPr id="4" name="Oval 3">
            <a:extLst>
              <a:ext uri="{FF2B5EF4-FFF2-40B4-BE49-F238E27FC236}">
                <a16:creationId xmlns:a16="http://schemas.microsoft.com/office/drawing/2014/main" id="{5D22E197-0D25-36D1-A4C9-5A7FD8022403}"/>
              </a:ext>
            </a:extLst>
          </p:cNvPr>
          <p:cNvSpPr>
            <a:spLocks noChangeAspect="1"/>
          </p:cNvSpPr>
          <p:nvPr/>
        </p:nvSpPr>
        <p:spPr>
          <a:xfrm>
            <a:off x="714676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503628-63EA-B27D-AFFB-82530CD367A7}"/>
              </a:ext>
            </a:extLst>
          </p:cNvPr>
          <p:cNvSpPr>
            <a:spLocks noChangeAspect="1"/>
          </p:cNvSpPr>
          <p:nvPr/>
        </p:nvSpPr>
        <p:spPr>
          <a:xfrm>
            <a:off x="806770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DEC136B-3E35-1DC2-A3C5-20A41AB92DF4}"/>
              </a:ext>
            </a:extLst>
          </p:cNvPr>
          <p:cNvSpPr>
            <a:spLocks noChangeAspect="1"/>
          </p:cNvSpPr>
          <p:nvPr/>
        </p:nvSpPr>
        <p:spPr>
          <a:xfrm>
            <a:off x="898864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2C6FEE3-36F5-0857-E9EE-A339E1118806}"/>
              </a:ext>
            </a:extLst>
          </p:cNvPr>
          <p:cNvSpPr>
            <a:spLocks noChangeAspect="1"/>
          </p:cNvSpPr>
          <p:nvPr/>
        </p:nvSpPr>
        <p:spPr>
          <a:xfrm>
            <a:off x="7603960" y="3145114"/>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BB1DDDD-6BBA-2469-4C2C-9817A93AA8D5}"/>
              </a:ext>
            </a:extLst>
          </p:cNvPr>
          <p:cNvSpPr>
            <a:spLocks noChangeAspect="1"/>
          </p:cNvSpPr>
          <p:nvPr/>
        </p:nvSpPr>
        <p:spPr>
          <a:xfrm>
            <a:off x="8524900" y="3145114"/>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B650D84-BFEC-6B69-1185-7FD89C8D0460}"/>
              </a:ext>
            </a:extLst>
          </p:cNvPr>
          <p:cNvSpPr>
            <a:spLocks noChangeAspect="1"/>
          </p:cNvSpPr>
          <p:nvPr/>
        </p:nvSpPr>
        <p:spPr>
          <a:xfrm>
            <a:off x="7603960" y="4794667"/>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282AB9D-B685-8D80-8266-195243E9324A}"/>
              </a:ext>
            </a:extLst>
          </p:cNvPr>
          <p:cNvSpPr>
            <a:spLocks noChangeAspect="1"/>
          </p:cNvSpPr>
          <p:nvPr/>
        </p:nvSpPr>
        <p:spPr>
          <a:xfrm>
            <a:off x="8524900" y="4794667"/>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8BA342A-3114-6521-D6AF-1F7816F3023A}"/>
              </a:ext>
            </a:extLst>
          </p:cNvPr>
          <p:cNvSpPr>
            <a:spLocks noChangeAspect="1"/>
          </p:cNvSpPr>
          <p:nvPr/>
        </p:nvSpPr>
        <p:spPr>
          <a:xfrm>
            <a:off x="9855435" y="3125383"/>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87D9E4-F4F1-CB4C-73D3-CC3C48E7D1B1}"/>
              </a:ext>
            </a:extLst>
          </p:cNvPr>
          <p:cNvSpPr txBox="1"/>
          <p:nvPr/>
        </p:nvSpPr>
        <p:spPr>
          <a:xfrm>
            <a:off x="9306214" y="3125383"/>
            <a:ext cx="279251" cy="523220"/>
          </a:xfrm>
          <a:prstGeom prst="rect">
            <a:avLst/>
          </a:prstGeom>
          <a:noFill/>
        </p:spPr>
        <p:txBody>
          <a:bodyPr wrap="square" rtlCol="0">
            <a:spAutoFit/>
          </a:bodyPr>
          <a:lstStyle/>
          <a:p>
            <a:r>
              <a:rPr lang="en-US" sz="2800" dirty="0"/>
              <a:t>+</a:t>
            </a:r>
          </a:p>
        </p:txBody>
      </p:sp>
      <p:sp>
        <p:nvSpPr>
          <p:cNvPr id="14" name="TextBox 13">
            <a:extLst>
              <a:ext uri="{FF2B5EF4-FFF2-40B4-BE49-F238E27FC236}">
                <a16:creationId xmlns:a16="http://schemas.microsoft.com/office/drawing/2014/main" id="{8449B0B7-4753-2CD5-0925-7578031B429E}"/>
              </a:ext>
            </a:extLst>
          </p:cNvPr>
          <p:cNvSpPr txBox="1"/>
          <p:nvPr/>
        </p:nvSpPr>
        <p:spPr>
          <a:xfrm>
            <a:off x="6844833" y="2509523"/>
            <a:ext cx="3878754"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W1:  ________;  b1: _________</a:t>
            </a:r>
          </a:p>
        </p:txBody>
      </p:sp>
      <p:sp>
        <p:nvSpPr>
          <p:cNvPr id="15" name="TextBox 14">
            <a:extLst>
              <a:ext uri="{FF2B5EF4-FFF2-40B4-BE49-F238E27FC236}">
                <a16:creationId xmlns:a16="http://schemas.microsoft.com/office/drawing/2014/main" id="{127F76EF-DD5A-9A49-C317-119612EED039}"/>
              </a:ext>
            </a:extLst>
          </p:cNvPr>
          <p:cNvSpPr txBox="1"/>
          <p:nvPr/>
        </p:nvSpPr>
        <p:spPr>
          <a:xfrm>
            <a:off x="6897987" y="4217939"/>
            <a:ext cx="3878754"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W2:  ________;  b2: _________</a:t>
            </a:r>
          </a:p>
        </p:txBody>
      </p:sp>
      <p:graphicFrame>
        <p:nvGraphicFramePr>
          <p:cNvPr id="16" name="Table 15">
            <a:extLst>
              <a:ext uri="{FF2B5EF4-FFF2-40B4-BE49-F238E27FC236}">
                <a16:creationId xmlns:a16="http://schemas.microsoft.com/office/drawing/2014/main" id="{F469375D-E14A-D22D-C94A-65EDC90B3981}"/>
              </a:ext>
            </a:extLst>
          </p:cNvPr>
          <p:cNvGraphicFramePr>
            <a:graphicFrameLocks noGrp="1"/>
          </p:cNvGraphicFramePr>
          <p:nvPr>
            <p:extLst>
              <p:ext uri="{D42A27DB-BD31-4B8C-83A1-F6EECF244321}">
                <p14:modId xmlns:p14="http://schemas.microsoft.com/office/powerpoint/2010/main" val="379200818"/>
              </p:ext>
            </p:extLst>
          </p:nvPr>
        </p:nvGraphicFramePr>
        <p:xfrm>
          <a:off x="3158770" y="5014345"/>
          <a:ext cx="146304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34087040"/>
                    </a:ext>
                  </a:extLst>
                </a:gridCol>
                <a:gridCol w="365760">
                  <a:extLst>
                    <a:ext uri="{9D8B030D-6E8A-4147-A177-3AD203B41FA5}">
                      <a16:colId xmlns:a16="http://schemas.microsoft.com/office/drawing/2014/main" val="2284763901"/>
                    </a:ext>
                  </a:extLst>
                </a:gridCol>
                <a:gridCol w="365760">
                  <a:extLst>
                    <a:ext uri="{9D8B030D-6E8A-4147-A177-3AD203B41FA5}">
                      <a16:colId xmlns:a16="http://schemas.microsoft.com/office/drawing/2014/main" val="2370656563"/>
                    </a:ext>
                  </a:extLst>
                </a:gridCol>
                <a:gridCol w="365760">
                  <a:extLst>
                    <a:ext uri="{9D8B030D-6E8A-4147-A177-3AD203B41FA5}">
                      <a16:colId xmlns:a16="http://schemas.microsoft.com/office/drawing/2014/main" val="3958943911"/>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196743834"/>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749522690"/>
                  </a:ext>
                </a:extLst>
              </a:tr>
            </a:tbl>
          </a:graphicData>
        </a:graphic>
      </p:graphicFrame>
      <p:graphicFrame>
        <p:nvGraphicFramePr>
          <p:cNvPr id="17" name="Table 16">
            <a:extLst>
              <a:ext uri="{FF2B5EF4-FFF2-40B4-BE49-F238E27FC236}">
                <a16:creationId xmlns:a16="http://schemas.microsoft.com/office/drawing/2014/main" id="{AC9FA027-03EE-DA41-F9D5-AB9A23E3C708}"/>
              </a:ext>
            </a:extLst>
          </p:cNvPr>
          <p:cNvGraphicFramePr>
            <a:graphicFrameLocks noGrp="1"/>
          </p:cNvGraphicFramePr>
          <p:nvPr>
            <p:extLst>
              <p:ext uri="{D42A27DB-BD31-4B8C-83A1-F6EECF244321}">
                <p14:modId xmlns:p14="http://schemas.microsoft.com/office/powerpoint/2010/main" val="20749852"/>
              </p:ext>
            </p:extLst>
          </p:nvPr>
        </p:nvGraphicFramePr>
        <p:xfrm>
          <a:off x="4770560" y="5007917"/>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21987169"/>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50199191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99326212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434512410"/>
                  </a:ext>
                </a:extLst>
              </a:tr>
            </a:tbl>
          </a:graphicData>
        </a:graphic>
      </p:graphicFrame>
      <p:graphicFrame>
        <p:nvGraphicFramePr>
          <p:cNvPr id="18" name="Table 17">
            <a:extLst>
              <a:ext uri="{FF2B5EF4-FFF2-40B4-BE49-F238E27FC236}">
                <a16:creationId xmlns:a16="http://schemas.microsoft.com/office/drawing/2014/main" id="{03A999DA-E6F1-AABB-6675-9C9EE861E116}"/>
              </a:ext>
            </a:extLst>
          </p:cNvPr>
          <p:cNvGraphicFramePr>
            <a:graphicFrameLocks noGrp="1"/>
          </p:cNvGraphicFramePr>
          <p:nvPr>
            <p:extLst>
              <p:ext uri="{D42A27DB-BD31-4B8C-83A1-F6EECF244321}">
                <p14:modId xmlns:p14="http://schemas.microsoft.com/office/powerpoint/2010/main" val="2681300774"/>
              </p:ext>
            </p:extLst>
          </p:nvPr>
        </p:nvGraphicFramePr>
        <p:xfrm>
          <a:off x="5605536" y="5007917"/>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971527179"/>
                    </a:ext>
                  </a:extLst>
                </a:gridCol>
              </a:tblGrid>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4469413"/>
                  </a:ext>
                </a:extLst>
              </a:tr>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62312083"/>
                  </a:ext>
                </a:extLst>
              </a:tr>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804257272"/>
                  </a:ext>
                </a:extLst>
              </a:tr>
            </a:tbl>
          </a:graphicData>
        </a:graphic>
      </p:graphicFrame>
      <p:graphicFrame>
        <p:nvGraphicFramePr>
          <p:cNvPr id="19" name="Table 18">
            <a:extLst>
              <a:ext uri="{FF2B5EF4-FFF2-40B4-BE49-F238E27FC236}">
                <a16:creationId xmlns:a16="http://schemas.microsoft.com/office/drawing/2014/main" id="{3CCF0BBB-1D31-F37C-37A0-CBE38D0372DF}"/>
              </a:ext>
            </a:extLst>
          </p:cNvPr>
          <p:cNvGraphicFramePr>
            <a:graphicFrameLocks noGrp="1"/>
          </p:cNvGraphicFramePr>
          <p:nvPr>
            <p:extLst>
              <p:ext uri="{D42A27DB-BD31-4B8C-83A1-F6EECF244321}">
                <p14:modId xmlns:p14="http://schemas.microsoft.com/office/powerpoint/2010/main" val="1062485365"/>
              </p:ext>
            </p:extLst>
          </p:nvPr>
        </p:nvGraphicFramePr>
        <p:xfrm>
          <a:off x="4775920" y="3276709"/>
          <a:ext cx="366760" cy="1097280"/>
        </p:xfrm>
        <a:graphic>
          <a:graphicData uri="http://schemas.openxmlformats.org/drawingml/2006/table">
            <a:tbl>
              <a:tblPr firstRow="1" bandRow="1">
                <a:tableStyleId>{5940675A-B579-460E-94D1-54222C63F5DA}</a:tableStyleId>
              </a:tblPr>
              <a:tblGrid>
                <a:gridCol w="366760">
                  <a:extLst>
                    <a:ext uri="{9D8B030D-6E8A-4147-A177-3AD203B41FA5}">
                      <a16:colId xmlns:a16="http://schemas.microsoft.com/office/drawing/2014/main" val="4073241364"/>
                    </a:ext>
                  </a:extLst>
                </a:gridCol>
              </a:tblGrid>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57026623"/>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634380427"/>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082838002"/>
                  </a:ext>
                </a:extLst>
              </a:tr>
            </a:tbl>
          </a:graphicData>
        </a:graphic>
      </p:graphicFrame>
      <p:sp>
        <p:nvSpPr>
          <p:cNvPr id="20" name="TextBox 19">
            <a:extLst>
              <a:ext uri="{FF2B5EF4-FFF2-40B4-BE49-F238E27FC236}">
                <a16:creationId xmlns:a16="http://schemas.microsoft.com/office/drawing/2014/main" id="{DA0088F1-074F-0327-CA7B-196327898696}"/>
              </a:ext>
            </a:extLst>
          </p:cNvPr>
          <p:cNvSpPr txBox="1"/>
          <p:nvPr/>
        </p:nvSpPr>
        <p:spPr>
          <a:xfrm>
            <a:off x="5097437" y="5094404"/>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21" name="TextBox 20">
            <a:extLst>
              <a:ext uri="{FF2B5EF4-FFF2-40B4-BE49-F238E27FC236}">
                <a16:creationId xmlns:a16="http://schemas.microsoft.com/office/drawing/2014/main" id="{C84353CF-0A12-AC5B-AB54-033E1FB5AD7E}"/>
              </a:ext>
            </a:extLst>
          </p:cNvPr>
          <p:cNvSpPr txBox="1"/>
          <p:nvPr/>
        </p:nvSpPr>
        <p:spPr>
          <a:xfrm>
            <a:off x="4841695" y="4656210"/>
            <a:ext cx="250390" cy="246221"/>
          </a:xfrm>
          <a:prstGeom prst="rect">
            <a:avLst/>
          </a:prstGeom>
          <a:noFill/>
        </p:spPr>
        <p:txBody>
          <a:bodyPr wrap="none" rtlCol="0">
            <a:spAutoFit/>
          </a:bodyPr>
          <a:lstStyle/>
          <a:p>
            <a:r>
              <a:rPr lang="en-US" sz="1000" dirty="0"/>
              <a:t>1</a:t>
            </a:r>
          </a:p>
        </p:txBody>
      </p:sp>
      <p:graphicFrame>
        <p:nvGraphicFramePr>
          <p:cNvPr id="22" name="Table 21">
            <a:extLst>
              <a:ext uri="{FF2B5EF4-FFF2-40B4-BE49-F238E27FC236}">
                <a16:creationId xmlns:a16="http://schemas.microsoft.com/office/drawing/2014/main" id="{C31053B4-A035-4204-CDE5-BFE173B3DC29}"/>
              </a:ext>
            </a:extLst>
          </p:cNvPr>
          <p:cNvGraphicFramePr>
            <a:graphicFrameLocks noGrp="1"/>
          </p:cNvGraphicFramePr>
          <p:nvPr>
            <p:extLst>
              <p:ext uri="{D42A27DB-BD31-4B8C-83A1-F6EECF244321}">
                <p14:modId xmlns:p14="http://schemas.microsoft.com/office/powerpoint/2010/main" val="3731415728"/>
              </p:ext>
            </p:extLst>
          </p:nvPr>
        </p:nvGraphicFramePr>
        <p:xfrm>
          <a:off x="3855699" y="3277039"/>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756950336"/>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68705777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34210578"/>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53680371"/>
                  </a:ext>
                </a:extLst>
              </a:tr>
            </a:tbl>
          </a:graphicData>
        </a:graphic>
      </p:graphicFrame>
      <p:sp>
        <p:nvSpPr>
          <p:cNvPr id="23" name="TextBox 22">
            <a:extLst>
              <a:ext uri="{FF2B5EF4-FFF2-40B4-BE49-F238E27FC236}">
                <a16:creationId xmlns:a16="http://schemas.microsoft.com/office/drawing/2014/main" id="{F82ECDFA-10C7-5FCA-69B3-3C8A383DDA43}"/>
              </a:ext>
            </a:extLst>
          </p:cNvPr>
          <p:cNvSpPr txBox="1"/>
          <p:nvPr/>
        </p:nvSpPr>
        <p:spPr>
          <a:xfrm>
            <a:off x="4262461" y="3498489"/>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graphicFrame>
        <p:nvGraphicFramePr>
          <p:cNvPr id="24" name="Table 23">
            <a:extLst>
              <a:ext uri="{FF2B5EF4-FFF2-40B4-BE49-F238E27FC236}">
                <a16:creationId xmlns:a16="http://schemas.microsoft.com/office/drawing/2014/main" id="{932F36C1-1594-8958-FD00-6369E15FA63C}"/>
              </a:ext>
            </a:extLst>
          </p:cNvPr>
          <p:cNvGraphicFramePr>
            <a:graphicFrameLocks noGrp="1"/>
          </p:cNvGraphicFramePr>
          <p:nvPr>
            <p:extLst>
              <p:ext uri="{D42A27DB-BD31-4B8C-83A1-F6EECF244321}">
                <p14:modId xmlns:p14="http://schemas.microsoft.com/office/powerpoint/2010/main" val="1221461738"/>
              </p:ext>
            </p:extLst>
          </p:nvPr>
        </p:nvGraphicFramePr>
        <p:xfrm>
          <a:off x="3876207" y="1046483"/>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89566834"/>
                    </a:ext>
                  </a:extLst>
                </a:gridCol>
              </a:tblGrid>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16735329"/>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02871081"/>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993194885"/>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943298755"/>
                  </a:ext>
                </a:extLst>
              </a:tr>
            </a:tbl>
          </a:graphicData>
        </a:graphic>
      </p:graphicFrame>
      <p:sp>
        <p:nvSpPr>
          <p:cNvPr id="25" name="TextBox 24">
            <a:extLst>
              <a:ext uri="{FF2B5EF4-FFF2-40B4-BE49-F238E27FC236}">
                <a16:creationId xmlns:a16="http://schemas.microsoft.com/office/drawing/2014/main" id="{8CADEF82-8051-53B0-B899-DC8D0FDF58D7}"/>
              </a:ext>
            </a:extLst>
          </p:cNvPr>
          <p:cNvSpPr txBox="1"/>
          <p:nvPr/>
        </p:nvSpPr>
        <p:spPr>
          <a:xfrm>
            <a:off x="3930205" y="2765129"/>
            <a:ext cx="250390" cy="246221"/>
          </a:xfrm>
          <a:prstGeom prst="rect">
            <a:avLst/>
          </a:prstGeom>
          <a:noFill/>
        </p:spPr>
        <p:txBody>
          <a:bodyPr wrap="none" rtlCol="0">
            <a:spAutoFit/>
          </a:bodyPr>
          <a:lstStyle/>
          <a:p>
            <a:r>
              <a:rPr lang="en-US" sz="1000" dirty="0"/>
              <a:t>1</a:t>
            </a:r>
          </a:p>
        </p:txBody>
      </p:sp>
      <p:graphicFrame>
        <p:nvGraphicFramePr>
          <p:cNvPr id="45" name="Table 44">
            <a:extLst>
              <a:ext uri="{FF2B5EF4-FFF2-40B4-BE49-F238E27FC236}">
                <a16:creationId xmlns:a16="http://schemas.microsoft.com/office/drawing/2014/main" id="{83862CDB-1CB4-0597-6429-51A3B4353253}"/>
              </a:ext>
            </a:extLst>
          </p:cNvPr>
          <p:cNvGraphicFramePr>
            <a:graphicFrameLocks noGrp="1"/>
          </p:cNvGraphicFramePr>
          <p:nvPr>
            <p:extLst>
              <p:ext uri="{D42A27DB-BD31-4B8C-83A1-F6EECF244321}">
                <p14:modId xmlns:p14="http://schemas.microsoft.com/office/powerpoint/2010/main" val="4183463613"/>
              </p:ext>
            </p:extLst>
          </p:nvPr>
        </p:nvGraphicFramePr>
        <p:xfrm>
          <a:off x="1908480" y="3276709"/>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4009523181"/>
                    </a:ext>
                  </a:extLst>
                </a:gridCol>
                <a:gridCol w="365760">
                  <a:extLst>
                    <a:ext uri="{9D8B030D-6E8A-4147-A177-3AD203B41FA5}">
                      <a16:colId xmlns:a16="http://schemas.microsoft.com/office/drawing/2014/main" val="1862510361"/>
                    </a:ext>
                  </a:extLst>
                </a:gridCol>
                <a:gridCol w="365760">
                  <a:extLst>
                    <a:ext uri="{9D8B030D-6E8A-4147-A177-3AD203B41FA5}">
                      <a16:colId xmlns:a16="http://schemas.microsoft.com/office/drawing/2014/main" val="1629705740"/>
                    </a:ext>
                  </a:extLst>
                </a:gridCol>
                <a:gridCol w="365760">
                  <a:extLst>
                    <a:ext uri="{9D8B030D-6E8A-4147-A177-3AD203B41FA5}">
                      <a16:colId xmlns:a16="http://schemas.microsoft.com/office/drawing/2014/main" val="1480944087"/>
                    </a:ext>
                  </a:extLst>
                </a:gridCol>
                <a:gridCol w="365760">
                  <a:extLst>
                    <a:ext uri="{9D8B030D-6E8A-4147-A177-3AD203B41FA5}">
                      <a16:colId xmlns:a16="http://schemas.microsoft.com/office/drawing/2014/main" val="2660070887"/>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32754395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20295993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65948920"/>
                  </a:ext>
                </a:extLst>
              </a:tr>
            </a:tbl>
          </a:graphicData>
        </a:graphic>
      </p:graphicFrame>
      <p:sp>
        <p:nvSpPr>
          <p:cNvPr id="68" name="Oval 67">
            <a:extLst>
              <a:ext uri="{FF2B5EF4-FFF2-40B4-BE49-F238E27FC236}">
                <a16:creationId xmlns:a16="http://schemas.microsoft.com/office/drawing/2014/main" id="{DDAB0B87-BA3A-25C2-914A-C3DEDC3B4EEB}"/>
              </a:ext>
            </a:extLst>
          </p:cNvPr>
          <p:cNvSpPr>
            <a:spLocks noChangeAspect="1"/>
          </p:cNvSpPr>
          <p:nvPr/>
        </p:nvSpPr>
        <p:spPr>
          <a:xfrm>
            <a:off x="6752833" y="3164305"/>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A75D4E6-0305-9B4B-AC8B-D4B56AD28EE4}"/>
              </a:ext>
            </a:extLst>
          </p:cNvPr>
          <p:cNvSpPr>
            <a:spLocks noChangeAspect="1"/>
          </p:cNvSpPr>
          <p:nvPr/>
        </p:nvSpPr>
        <p:spPr>
          <a:xfrm>
            <a:off x="9445839" y="4787463"/>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F99F8CF-3117-36BD-F814-3A2DCCFBDDDA}"/>
              </a:ext>
            </a:extLst>
          </p:cNvPr>
          <p:cNvSpPr>
            <a:spLocks noChangeAspect="1"/>
          </p:cNvSpPr>
          <p:nvPr/>
        </p:nvSpPr>
        <p:spPr>
          <a:xfrm>
            <a:off x="9855434" y="1446733"/>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75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44C73-E89B-358E-5D46-0F169FAFA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CC97D-0F14-6B7E-676B-CFBD0C262018}"/>
              </a:ext>
            </a:extLst>
          </p:cNvPr>
          <p:cNvSpPr>
            <a:spLocks noGrp="1"/>
          </p:cNvSpPr>
          <p:nvPr>
            <p:ph type="title"/>
          </p:nvPr>
        </p:nvSpPr>
        <p:spPr/>
        <p:txBody>
          <a:bodyPr>
            <a:normAutofit fontScale="90000"/>
          </a:bodyPr>
          <a:lstStyle/>
          <a:p>
            <a:r>
              <a:rPr lang="en-US" dirty="0"/>
              <a:t>Remove a hidden node (green)</a:t>
            </a:r>
          </a:p>
        </p:txBody>
      </p:sp>
      <p:sp>
        <p:nvSpPr>
          <p:cNvPr id="3" name="Slide Number Placeholder 2">
            <a:extLst>
              <a:ext uri="{FF2B5EF4-FFF2-40B4-BE49-F238E27FC236}">
                <a16:creationId xmlns:a16="http://schemas.microsoft.com/office/drawing/2014/main" id="{27464E85-93B3-F622-C798-D2B98D2542E0}"/>
              </a:ext>
            </a:extLst>
          </p:cNvPr>
          <p:cNvSpPr>
            <a:spLocks noGrp="1"/>
          </p:cNvSpPr>
          <p:nvPr>
            <p:ph type="sldNum" sz="quarter" idx="12"/>
          </p:nvPr>
        </p:nvSpPr>
        <p:spPr/>
        <p:txBody>
          <a:bodyPr/>
          <a:lstStyle/>
          <a:p>
            <a:fld id="{FE7F0537-2BCE-514C-8EA0-7A0C12589E62}" type="slidenum">
              <a:rPr lang="en-US" smtClean="0"/>
              <a:t>32</a:t>
            </a:fld>
            <a:endParaRPr lang="en-US"/>
          </a:p>
        </p:txBody>
      </p:sp>
      <p:graphicFrame>
        <p:nvGraphicFramePr>
          <p:cNvPr id="26" name="Table 25">
            <a:extLst>
              <a:ext uri="{FF2B5EF4-FFF2-40B4-BE49-F238E27FC236}">
                <a16:creationId xmlns:a16="http://schemas.microsoft.com/office/drawing/2014/main" id="{1EC54B22-8242-F1A6-AE73-3C7B9AAD8954}"/>
              </a:ext>
            </a:extLst>
          </p:cNvPr>
          <p:cNvGraphicFramePr>
            <a:graphicFrameLocks noGrp="1"/>
          </p:cNvGraphicFramePr>
          <p:nvPr>
            <p:extLst>
              <p:ext uri="{D42A27DB-BD31-4B8C-83A1-F6EECF244321}">
                <p14:modId xmlns:p14="http://schemas.microsoft.com/office/powerpoint/2010/main" val="3459405957"/>
              </p:ext>
            </p:extLst>
          </p:nvPr>
        </p:nvGraphicFramePr>
        <p:xfrm>
          <a:off x="3807283" y="4753152"/>
          <a:ext cx="146304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34087040"/>
                    </a:ext>
                  </a:extLst>
                </a:gridCol>
                <a:gridCol w="365760">
                  <a:extLst>
                    <a:ext uri="{9D8B030D-6E8A-4147-A177-3AD203B41FA5}">
                      <a16:colId xmlns:a16="http://schemas.microsoft.com/office/drawing/2014/main" val="2284763901"/>
                    </a:ext>
                  </a:extLst>
                </a:gridCol>
                <a:gridCol w="365760">
                  <a:extLst>
                    <a:ext uri="{9D8B030D-6E8A-4147-A177-3AD203B41FA5}">
                      <a16:colId xmlns:a16="http://schemas.microsoft.com/office/drawing/2014/main" val="2370656563"/>
                    </a:ext>
                  </a:extLst>
                </a:gridCol>
                <a:gridCol w="365760">
                  <a:extLst>
                    <a:ext uri="{9D8B030D-6E8A-4147-A177-3AD203B41FA5}">
                      <a16:colId xmlns:a16="http://schemas.microsoft.com/office/drawing/2014/main" val="3958943911"/>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196743834"/>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749522690"/>
                  </a:ext>
                </a:extLst>
              </a:tr>
            </a:tbl>
          </a:graphicData>
        </a:graphic>
      </p:graphicFrame>
      <p:graphicFrame>
        <p:nvGraphicFramePr>
          <p:cNvPr id="27" name="Table 26">
            <a:extLst>
              <a:ext uri="{FF2B5EF4-FFF2-40B4-BE49-F238E27FC236}">
                <a16:creationId xmlns:a16="http://schemas.microsoft.com/office/drawing/2014/main" id="{27AB9D11-AF3C-7809-9C90-108B4AF76A09}"/>
              </a:ext>
            </a:extLst>
          </p:cNvPr>
          <p:cNvGraphicFramePr>
            <a:graphicFrameLocks noGrp="1"/>
          </p:cNvGraphicFramePr>
          <p:nvPr>
            <p:extLst>
              <p:ext uri="{D42A27DB-BD31-4B8C-83A1-F6EECF244321}">
                <p14:modId xmlns:p14="http://schemas.microsoft.com/office/powerpoint/2010/main" val="274602522"/>
              </p:ext>
            </p:extLst>
          </p:nvPr>
        </p:nvGraphicFramePr>
        <p:xfrm>
          <a:off x="5419073" y="4746724"/>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21987169"/>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50199191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99326212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434512410"/>
                  </a:ext>
                </a:extLst>
              </a:tr>
            </a:tbl>
          </a:graphicData>
        </a:graphic>
      </p:graphicFrame>
      <p:graphicFrame>
        <p:nvGraphicFramePr>
          <p:cNvPr id="28" name="Table 27">
            <a:extLst>
              <a:ext uri="{FF2B5EF4-FFF2-40B4-BE49-F238E27FC236}">
                <a16:creationId xmlns:a16="http://schemas.microsoft.com/office/drawing/2014/main" id="{532E359E-F5A1-1348-809E-0AA785AA5CA5}"/>
              </a:ext>
            </a:extLst>
          </p:cNvPr>
          <p:cNvGraphicFramePr>
            <a:graphicFrameLocks noGrp="1"/>
          </p:cNvGraphicFramePr>
          <p:nvPr>
            <p:extLst>
              <p:ext uri="{D42A27DB-BD31-4B8C-83A1-F6EECF244321}">
                <p14:modId xmlns:p14="http://schemas.microsoft.com/office/powerpoint/2010/main" val="3216641348"/>
              </p:ext>
            </p:extLst>
          </p:nvPr>
        </p:nvGraphicFramePr>
        <p:xfrm>
          <a:off x="6254049" y="4746724"/>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971527179"/>
                    </a:ext>
                  </a:extLst>
                </a:gridCol>
              </a:tblGrid>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4469413"/>
                  </a:ext>
                </a:extLst>
              </a:tr>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62312083"/>
                  </a:ext>
                </a:extLst>
              </a:tr>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804257272"/>
                  </a:ext>
                </a:extLst>
              </a:tr>
            </a:tbl>
          </a:graphicData>
        </a:graphic>
      </p:graphicFrame>
      <p:graphicFrame>
        <p:nvGraphicFramePr>
          <p:cNvPr id="29" name="Table 28">
            <a:extLst>
              <a:ext uri="{FF2B5EF4-FFF2-40B4-BE49-F238E27FC236}">
                <a16:creationId xmlns:a16="http://schemas.microsoft.com/office/drawing/2014/main" id="{416F5124-4AA9-032C-8753-C7B513FA90A8}"/>
              </a:ext>
            </a:extLst>
          </p:cNvPr>
          <p:cNvGraphicFramePr>
            <a:graphicFrameLocks noGrp="1"/>
          </p:cNvGraphicFramePr>
          <p:nvPr>
            <p:extLst>
              <p:ext uri="{D42A27DB-BD31-4B8C-83A1-F6EECF244321}">
                <p14:modId xmlns:p14="http://schemas.microsoft.com/office/powerpoint/2010/main" val="2812381126"/>
              </p:ext>
            </p:extLst>
          </p:nvPr>
        </p:nvGraphicFramePr>
        <p:xfrm>
          <a:off x="5424433" y="3015516"/>
          <a:ext cx="366760" cy="1097280"/>
        </p:xfrm>
        <a:graphic>
          <a:graphicData uri="http://schemas.openxmlformats.org/drawingml/2006/table">
            <a:tbl>
              <a:tblPr firstRow="1" bandRow="1">
                <a:tableStyleId>{5940675A-B579-460E-94D1-54222C63F5DA}</a:tableStyleId>
              </a:tblPr>
              <a:tblGrid>
                <a:gridCol w="366760">
                  <a:extLst>
                    <a:ext uri="{9D8B030D-6E8A-4147-A177-3AD203B41FA5}">
                      <a16:colId xmlns:a16="http://schemas.microsoft.com/office/drawing/2014/main" val="4073241364"/>
                    </a:ext>
                  </a:extLst>
                </a:gridCol>
              </a:tblGrid>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57026623"/>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634380427"/>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082838002"/>
                  </a:ext>
                </a:extLst>
              </a:tr>
            </a:tbl>
          </a:graphicData>
        </a:graphic>
      </p:graphicFrame>
      <p:sp>
        <p:nvSpPr>
          <p:cNvPr id="33" name="TextBox 32">
            <a:extLst>
              <a:ext uri="{FF2B5EF4-FFF2-40B4-BE49-F238E27FC236}">
                <a16:creationId xmlns:a16="http://schemas.microsoft.com/office/drawing/2014/main" id="{E5A7AB86-B59B-76CE-5523-E76BDF2A24C8}"/>
              </a:ext>
            </a:extLst>
          </p:cNvPr>
          <p:cNvSpPr txBox="1"/>
          <p:nvPr/>
        </p:nvSpPr>
        <p:spPr>
          <a:xfrm>
            <a:off x="5745950" y="4833211"/>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34" name="TextBox 33">
            <a:extLst>
              <a:ext uri="{FF2B5EF4-FFF2-40B4-BE49-F238E27FC236}">
                <a16:creationId xmlns:a16="http://schemas.microsoft.com/office/drawing/2014/main" id="{BF27DEEB-0B71-29A0-170A-153E28D518E9}"/>
              </a:ext>
            </a:extLst>
          </p:cNvPr>
          <p:cNvSpPr txBox="1"/>
          <p:nvPr/>
        </p:nvSpPr>
        <p:spPr>
          <a:xfrm>
            <a:off x="5490208" y="4395017"/>
            <a:ext cx="250390" cy="246221"/>
          </a:xfrm>
          <a:prstGeom prst="rect">
            <a:avLst/>
          </a:prstGeom>
          <a:noFill/>
        </p:spPr>
        <p:txBody>
          <a:bodyPr wrap="none" rtlCol="0">
            <a:spAutoFit/>
          </a:bodyPr>
          <a:lstStyle/>
          <a:p>
            <a:r>
              <a:rPr lang="en-US" sz="1000" dirty="0"/>
              <a:t>1</a:t>
            </a:r>
          </a:p>
        </p:txBody>
      </p:sp>
      <p:graphicFrame>
        <p:nvGraphicFramePr>
          <p:cNvPr id="36" name="Table 35">
            <a:extLst>
              <a:ext uri="{FF2B5EF4-FFF2-40B4-BE49-F238E27FC236}">
                <a16:creationId xmlns:a16="http://schemas.microsoft.com/office/drawing/2014/main" id="{7462927B-1671-D723-96CE-7EB738943A49}"/>
              </a:ext>
            </a:extLst>
          </p:cNvPr>
          <p:cNvGraphicFramePr>
            <a:graphicFrameLocks noGrp="1"/>
          </p:cNvGraphicFramePr>
          <p:nvPr>
            <p:extLst>
              <p:ext uri="{D42A27DB-BD31-4B8C-83A1-F6EECF244321}">
                <p14:modId xmlns:p14="http://schemas.microsoft.com/office/powerpoint/2010/main" val="1587959961"/>
              </p:ext>
            </p:extLst>
          </p:nvPr>
        </p:nvGraphicFramePr>
        <p:xfrm>
          <a:off x="2556993" y="3015516"/>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4009523181"/>
                    </a:ext>
                  </a:extLst>
                </a:gridCol>
                <a:gridCol w="365760">
                  <a:extLst>
                    <a:ext uri="{9D8B030D-6E8A-4147-A177-3AD203B41FA5}">
                      <a16:colId xmlns:a16="http://schemas.microsoft.com/office/drawing/2014/main" val="1862510361"/>
                    </a:ext>
                  </a:extLst>
                </a:gridCol>
                <a:gridCol w="365760">
                  <a:extLst>
                    <a:ext uri="{9D8B030D-6E8A-4147-A177-3AD203B41FA5}">
                      <a16:colId xmlns:a16="http://schemas.microsoft.com/office/drawing/2014/main" val="1629705740"/>
                    </a:ext>
                  </a:extLst>
                </a:gridCol>
                <a:gridCol w="365760">
                  <a:extLst>
                    <a:ext uri="{9D8B030D-6E8A-4147-A177-3AD203B41FA5}">
                      <a16:colId xmlns:a16="http://schemas.microsoft.com/office/drawing/2014/main" val="1480944087"/>
                    </a:ext>
                  </a:extLst>
                </a:gridCol>
                <a:gridCol w="365760">
                  <a:extLst>
                    <a:ext uri="{9D8B030D-6E8A-4147-A177-3AD203B41FA5}">
                      <a16:colId xmlns:a16="http://schemas.microsoft.com/office/drawing/2014/main" val="2660070887"/>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32754395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20295993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65948920"/>
                  </a:ext>
                </a:extLst>
              </a:tr>
            </a:tbl>
          </a:graphicData>
        </a:graphic>
      </p:graphicFrame>
      <p:graphicFrame>
        <p:nvGraphicFramePr>
          <p:cNvPr id="37" name="Table 36">
            <a:extLst>
              <a:ext uri="{FF2B5EF4-FFF2-40B4-BE49-F238E27FC236}">
                <a16:creationId xmlns:a16="http://schemas.microsoft.com/office/drawing/2014/main" id="{44B871F6-E085-E9FB-FE96-13B363797C9D}"/>
              </a:ext>
            </a:extLst>
          </p:cNvPr>
          <p:cNvGraphicFramePr>
            <a:graphicFrameLocks noGrp="1"/>
          </p:cNvGraphicFramePr>
          <p:nvPr>
            <p:extLst>
              <p:ext uri="{D42A27DB-BD31-4B8C-83A1-F6EECF244321}">
                <p14:modId xmlns:p14="http://schemas.microsoft.com/office/powerpoint/2010/main" val="2780399386"/>
              </p:ext>
            </p:extLst>
          </p:nvPr>
        </p:nvGraphicFramePr>
        <p:xfrm>
          <a:off x="4504212" y="3015846"/>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756950336"/>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68705777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34210578"/>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53680371"/>
                  </a:ext>
                </a:extLst>
              </a:tr>
            </a:tbl>
          </a:graphicData>
        </a:graphic>
      </p:graphicFrame>
      <p:sp>
        <p:nvSpPr>
          <p:cNvPr id="38" name="TextBox 37">
            <a:extLst>
              <a:ext uri="{FF2B5EF4-FFF2-40B4-BE49-F238E27FC236}">
                <a16:creationId xmlns:a16="http://schemas.microsoft.com/office/drawing/2014/main" id="{26E8E096-5A29-8296-A0B0-3E4A8F7178CB}"/>
              </a:ext>
            </a:extLst>
          </p:cNvPr>
          <p:cNvSpPr txBox="1"/>
          <p:nvPr/>
        </p:nvSpPr>
        <p:spPr>
          <a:xfrm>
            <a:off x="4910974" y="3237296"/>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graphicFrame>
        <p:nvGraphicFramePr>
          <p:cNvPr id="39" name="Table 38">
            <a:extLst>
              <a:ext uri="{FF2B5EF4-FFF2-40B4-BE49-F238E27FC236}">
                <a16:creationId xmlns:a16="http://schemas.microsoft.com/office/drawing/2014/main" id="{30385097-8FE6-A324-3F0C-252C884FF5B2}"/>
              </a:ext>
            </a:extLst>
          </p:cNvPr>
          <p:cNvGraphicFramePr>
            <a:graphicFrameLocks noGrp="1"/>
          </p:cNvGraphicFramePr>
          <p:nvPr>
            <p:extLst>
              <p:ext uri="{D42A27DB-BD31-4B8C-83A1-F6EECF244321}">
                <p14:modId xmlns:p14="http://schemas.microsoft.com/office/powerpoint/2010/main" val="368749793"/>
              </p:ext>
            </p:extLst>
          </p:nvPr>
        </p:nvGraphicFramePr>
        <p:xfrm>
          <a:off x="4521033" y="984040"/>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89566834"/>
                    </a:ext>
                  </a:extLst>
                </a:gridCol>
              </a:tblGrid>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16735329"/>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02871081"/>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993194885"/>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943298755"/>
                  </a:ext>
                </a:extLst>
              </a:tr>
            </a:tbl>
          </a:graphicData>
        </a:graphic>
      </p:graphicFrame>
      <p:sp>
        <p:nvSpPr>
          <p:cNvPr id="40" name="TextBox 39">
            <a:extLst>
              <a:ext uri="{FF2B5EF4-FFF2-40B4-BE49-F238E27FC236}">
                <a16:creationId xmlns:a16="http://schemas.microsoft.com/office/drawing/2014/main" id="{891E54E4-5D4C-D34E-59C6-EBFE850AC6DA}"/>
              </a:ext>
            </a:extLst>
          </p:cNvPr>
          <p:cNvSpPr txBox="1"/>
          <p:nvPr/>
        </p:nvSpPr>
        <p:spPr>
          <a:xfrm>
            <a:off x="4578718" y="2503936"/>
            <a:ext cx="250390" cy="246221"/>
          </a:xfrm>
          <a:prstGeom prst="rect">
            <a:avLst/>
          </a:prstGeom>
          <a:noFill/>
        </p:spPr>
        <p:txBody>
          <a:bodyPr wrap="none" rtlCol="0">
            <a:spAutoFit/>
          </a:bodyPr>
          <a:lstStyle/>
          <a:p>
            <a:r>
              <a:rPr lang="en-US" sz="1000" dirty="0"/>
              <a:t>1</a:t>
            </a:r>
          </a:p>
        </p:txBody>
      </p:sp>
      <p:sp>
        <p:nvSpPr>
          <p:cNvPr id="4" name="Oval 3">
            <a:extLst>
              <a:ext uri="{FF2B5EF4-FFF2-40B4-BE49-F238E27FC236}">
                <a16:creationId xmlns:a16="http://schemas.microsoft.com/office/drawing/2014/main" id="{2D186E7B-BA62-B519-834B-2790241F54CC}"/>
              </a:ext>
            </a:extLst>
          </p:cNvPr>
          <p:cNvSpPr>
            <a:spLocks noChangeAspect="1"/>
          </p:cNvSpPr>
          <p:nvPr/>
        </p:nvSpPr>
        <p:spPr>
          <a:xfrm>
            <a:off x="714676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67AD060-850C-CD28-998B-9CCF369D30BF}"/>
              </a:ext>
            </a:extLst>
          </p:cNvPr>
          <p:cNvSpPr>
            <a:spLocks noChangeAspect="1"/>
          </p:cNvSpPr>
          <p:nvPr/>
        </p:nvSpPr>
        <p:spPr>
          <a:xfrm>
            <a:off x="806770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8B503A0-B4FA-E29E-9B7A-A56850C95C20}"/>
              </a:ext>
            </a:extLst>
          </p:cNvPr>
          <p:cNvSpPr>
            <a:spLocks noChangeAspect="1"/>
          </p:cNvSpPr>
          <p:nvPr/>
        </p:nvSpPr>
        <p:spPr>
          <a:xfrm>
            <a:off x="898864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0F5A62A-EDE9-6996-33B6-9CF959791B4A}"/>
              </a:ext>
            </a:extLst>
          </p:cNvPr>
          <p:cNvSpPr>
            <a:spLocks noChangeAspect="1"/>
          </p:cNvSpPr>
          <p:nvPr/>
        </p:nvSpPr>
        <p:spPr>
          <a:xfrm>
            <a:off x="8609158" y="3187277"/>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56B5E65-12B5-F15C-FD7F-1E9BE77D6298}"/>
              </a:ext>
            </a:extLst>
          </p:cNvPr>
          <p:cNvSpPr>
            <a:spLocks noChangeAspect="1"/>
          </p:cNvSpPr>
          <p:nvPr/>
        </p:nvSpPr>
        <p:spPr>
          <a:xfrm>
            <a:off x="9530098" y="3187277"/>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C2FB2EF-69E5-A0FC-7AA8-3C6FE2C584DC}"/>
              </a:ext>
            </a:extLst>
          </p:cNvPr>
          <p:cNvSpPr>
            <a:spLocks noChangeAspect="1"/>
          </p:cNvSpPr>
          <p:nvPr/>
        </p:nvSpPr>
        <p:spPr>
          <a:xfrm>
            <a:off x="7603960" y="4794667"/>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5288AEE-584D-BCDA-A0F2-4AB0EC298F95}"/>
              </a:ext>
            </a:extLst>
          </p:cNvPr>
          <p:cNvSpPr>
            <a:spLocks noChangeAspect="1"/>
          </p:cNvSpPr>
          <p:nvPr/>
        </p:nvSpPr>
        <p:spPr>
          <a:xfrm>
            <a:off x="8524900" y="4794667"/>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2890DD5-AF99-8D90-B6AD-747041C5577D}"/>
              </a:ext>
            </a:extLst>
          </p:cNvPr>
          <p:cNvSpPr txBox="1"/>
          <p:nvPr/>
        </p:nvSpPr>
        <p:spPr>
          <a:xfrm>
            <a:off x="6844833" y="2509523"/>
            <a:ext cx="3878754"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W1:  ________;  b1: _________</a:t>
            </a:r>
          </a:p>
        </p:txBody>
      </p:sp>
      <p:sp>
        <p:nvSpPr>
          <p:cNvPr id="44" name="TextBox 43">
            <a:extLst>
              <a:ext uri="{FF2B5EF4-FFF2-40B4-BE49-F238E27FC236}">
                <a16:creationId xmlns:a16="http://schemas.microsoft.com/office/drawing/2014/main" id="{83273CE5-E84A-AD8D-6FD5-9587E403AD82}"/>
              </a:ext>
            </a:extLst>
          </p:cNvPr>
          <p:cNvSpPr txBox="1"/>
          <p:nvPr/>
        </p:nvSpPr>
        <p:spPr>
          <a:xfrm>
            <a:off x="6897987" y="4217939"/>
            <a:ext cx="3878754"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W2:  ________;  b2: _________</a:t>
            </a:r>
          </a:p>
        </p:txBody>
      </p:sp>
      <p:sp>
        <p:nvSpPr>
          <p:cNvPr id="45" name="Oval 44">
            <a:extLst>
              <a:ext uri="{FF2B5EF4-FFF2-40B4-BE49-F238E27FC236}">
                <a16:creationId xmlns:a16="http://schemas.microsoft.com/office/drawing/2014/main" id="{E261F042-63E1-A2D4-9052-DE9D9224559C}"/>
              </a:ext>
            </a:extLst>
          </p:cNvPr>
          <p:cNvSpPr>
            <a:spLocks noChangeAspect="1"/>
          </p:cNvSpPr>
          <p:nvPr/>
        </p:nvSpPr>
        <p:spPr>
          <a:xfrm>
            <a:off x="7758031" y="3206468"/>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C68217D-6AA3-C699-98CC-B1FC9A49096F}"/>
              </a:ext>
            </a:extLst>
          </p:cNvPr>
          <p:cNvSpPr>
            <a:spLocks noChangeAspect="1"/>
          </p:cNvSpPr>
          <p:nvPr/>
        </p:nvSpPr>
        <p:spPr>
          <a:xfrm>
            <a:off x="9445839" y="4787463"/>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4281D5B-D43A-ED88-87F3-EDA7AF19572B}"/>
              </a:ext>
            </a:extLst>
          </p:cNvPr>
          <p:cNvSpPr>
            <a:spLocks noChangeAspect="1"/>
          </p:cNvSpPr>
          <p:nvPr/>
        </p:nvSpPr>
        <p:spPr>
          <a:xfrm>
            <a:off x="9855434" y="1446733"/>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321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F75A-6411-1718-1CC1-BCF8A099301E}"/>
              </a:ext>
            </a:extLst>
          </p:cNvPr>
          <p:cNvSpPr>
            <a:spLocks noGrp="1"/>
          </p:cNvSpPr>
          <p:nvPr>
            <p:ph type="title"/>
          </p:nvPr>
        </p:nvSpPr>
        <p:spPr/>
        <p:txBody>
          <a:bodyPr>
            <a:normAutofit fontScale="90000"/>
          </a:bodyPr>
          <a:lstStyle/>
          <a:p>
            <a:r>
              <a:rPr lang="en-US" dirty="0"/>
              <a:t>Insert a layer</a:t>
            </a:r>
          </a:p>
        </p:txBody>
      </p:sp>
      <p:sp>
        <p:nvSpPr>
          <p:cNvPr id="3" name="Slide Number Placeholder 2">
            <a:extLst>
              <a:ext uri="{FF2B5EF4-FFF2-40B4-BE49-F238E27FC236}">
                <a16:creationId xmlns:a16="http://schemas.microsoft.com/office/drawing/2014/main" id="{74F85398-C2D3-A6BD-B4A8-BEB5FC16F21D}"/>
              </a:ext>
            </a:extLst>
          </p:cNvPr>
          <p:cNvSpPr>
            <a:spLocks noGrp="1"/>
          </p:cNvSpPr>
          <p:nvPr>
            <p:ph type="sldNum" sz="quarter" idx="12"/>
          </p:nvPr>
        </p:nvSpPr>
        <p:spPr/>
        <p:txBody>
          <a:bodyPr/>
          <a:lstStyle/>
          <a:p>
            <a:fld id="{FE7F0537-2BCE-514C-8EA0-7A0C12589E62}" type="slidenum">
              <a:rPr lang="en-US" smtClean="0"/>
              <a:t>33</a:t>
            </a:fld>
            <a:endParaRPr lang="en-US"/>
          </a:p>
        </p:txBody>
      </p:sp>
      <p:sp>
        <p:nvSpPr>
          <p:cNvPr id="4" name="Oval 3">
            <a:extLst>
              <a:ext uri="{FF2B5EF4-FFF2-40B4-BE49-F238E27FC236}">
                <a16:creationId xmlns:a16="http://schemas.microsoft.com/office/drawing/2014/main" id="{054EB564-8FFE-8E42-66F9-97E7C52D67FA}"/>
              </a:ext>
            </a:extLst>
          </p:cNvPr>
          <p:cNvSpPr>
            <a:spLocks noChangeAspect="1"/>
          </p:cNvSpPr>
          <p:nvPr/>
        </p:nvSpPr>
        <p:spPr>
          <a:xfrm>
            <a:off x="714676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A80E093-F407-B993-4EE2-8DA8E2ED470E}"/>
              </a:ext>
            </a:extLst>
          </p:cNvPr>
          <p:cNvSpPr>
            <a:spLocks noChangeAspect="1"/>
          </p:cNvSpPr>
          <p:nvPr/>
        </p:nvSpPr>
        <p:spPr>
          <a:xfrm>
            <a:off x="806770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CBBD1A-E0D8-F936-851B-65AF9841FB4B}"/>
              </a:ext>
            </a:extLst>
          </p:cNvPr>
          <p:cNvSpPr>
            <a:spLocks noChangeAspect="1"/>
          </p:cNvSpPr>
          <p:nvPr/>
        </p:nvSpPr>
        <p:spPr>
          <a:xfrm>
            <a:off x="898864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7BADDA-86C5-5B2E-30AD-F49D539771E7}"/>
              </a:ext>
            </a:extLst>
          </p:cNvPr>
          <p:cNvSpPr>
            <a:spLocks noChangeAspect="1"/>
          </p:cNvSpPr>
          <p:nvPr/>
        </p:nvSpPr>
        <p:spPr>
          <a:xfrm>
            <a:off x="7333990" y="4923091"/>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C6F53F6-9F53-9049-5449-EB17080C77AD}"/>
              </a:ext>
            </a:extLst>
          </p:cNvPr>
          <p:cNvSpPr>
            <a:spLocks noChangeAspect="1"/>
          </p:cNvSpPr>
          <p:nvPr/>
        </p:nvSpPr>
        <p:spPr>
          <a:xfrm>
            <a:off x="8254930" y="4923091"/>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D4535CD-B4FE-39A1-F431-80D93E846B3F}"/>
              </a:ext>
            </a:extLst>
          </p:cNvPr>
          <p:cNvSpPr>
            <a:spLocks noChangeAspect="1"/>
          </p:cNvSpPr>
          <p:nvPr/>
        </p:nvSpPr>
        <p:spPr>
          <a:xfrm>
            <a:off x="7603960" y="3140380"/>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FFAEA92-4402-FFC4-9AF9-54F1E642228A}"/>
              </a:ext>
            </a:extLst>
          </p:cNvPr>
          <p:cNvSpPr>
            <a:spLocks noChangeAspect="1"/>
          </p:cNvSpPr>
          <p:nvPr/>
        </p:nvSpPr>
        <p:spPr>
          <a:xfrm>
            <a:off x="8524900" y="3140380"/>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E0DE3CC-5C31-2E6A-914B-C990EDA8C9D4}"/>
              </a:ext>
            </a:extLst>
          </p:cNvPr>
          <p:cNvSpPr txBox="1"/>
          <p:nvPr/>
        </p:nvSpPr>
        <p:spPr>
          <a:xfrm>
            <a:off x="7054739" y="3140380"/>
            <a:ext cx="279251" cy="523220"/>
          </a:xfrm>
          <a:prstGeom prst="rect">
            <a:avLst/>
          </a:prstGeom>
          <a:noFill/>
        </p:spPr>
        <p:txBody>
          <a:bodyPr wrap="square" rtlCol="0">
            <a:spAutoFit/>
          </a:bodyPr>
          <a:lstStyle/>
          <a:p>
            <a:r>
              <a:rPr lang="en-US" sz="2800" dirty="0"/>
              <a:t>+</a:t>
            </a:r>
          </a:p>
        </p:txBody>
      </p:sp>
      <p:sp>
        <p:nvSpPr>
          <p:cNvPr id="14" name="TextBox 13">
            <a:extLst>
              <a:ext uri="{FF2B5EF4-FFF2-40B4-BE49-F238E27FC236}">
                <a16:creationId xmlns:a16="http://schemas.microsoft.com/office/drawing/2014/main" id="{68A3BC5A-78FE-179E-9AD7-3819BC1B7758}"/>
              </a:ext>
            </a:extLst>
          </p:cNvPr>
          <p:cNvSpPr txBox="1"/>
          <p:nvPr/>
        </p:nvSpPr>
        <p:spPr>
          <a:xfrm>
            <a:off x="6844833" y="2509523"/>
            <a:ext cx="3878754"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W1:  ________;  b1: _________</a:t>
            </a:r>
          </a:p>
        </p:txBody>
      </p:sp>
      <p:sp>
        <p:nvSpPr>
          <p:cNvPr id="15" name="TextBox 14">
            <a:extLst>
              <a:ext uri="{FF2B5EF4-FFF2-40B4-BE49-F238E27FC236}">
                <a16:creationId xmlns:a16="http://schemas.microsoft.com/office/drawing/2014/main" id="{0BA10EE5-AFEF-6954-A310-798BACA6B731}"/>
              </a:ext>
            </a:extLst>
          </p:cNvPr>
          <p:cNvSpPr txBox="1"/>
          <p:nvPr/>
        </p:nvSpPr>
        <p:spPr>
          <a:xfrm>
            <a:off x="6897987" y="4217939"/>
            <a:ext cx="3949286"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W2:  ________;  b2: _________</a:t>
            </a:r>
          </a:p>
        </p:txBody>
      </p:sp>
      <p:sp>
        <p:nvSpPr>
          <p:cNvPr id="16" name="Oval 15">
            <a:extLst>
              <a:ext uri="{FF2B5EF4-FFF2-40B4-BE49-F238E27FC236}">
                <a16:creationId xmlns:a16="http://schemas.microsoft.com/office/drawing/2014/main" id="{EB444BC7-C1FD-AAE8-9A66-8BE1473BBA1F}"/>
              </a:ext>
            </a:extLst>
          </p:cNvPr>
          <p:cNvSpPr>
            <a:spLocks noChangeAspect="1"/>
          </p:cNvSpPr>
          <p:nvPr/>
        </p:nvSpPr>
        <p:spPr>
          <a:xfrm>
            <a:off x="9175870" y="4923090"/>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6">
            <a:extLst>
              <a:ext uri="{FF2B5EF4-FFF2-40B4-BE49-F238E27FC236}">
                <a16:creationId xmlns:a16="http://schemas.microsoft.com/office/drawing/2014/main" id="{2CC42E26-C52E-C13C-9A38-C35690F348DA}"/>
              </a:ext>
            </a:extLst>
          </p:cNvPr>
          <p:cNvGraphicFramePr>
            <a:graphicFrameLocks noGrp="1"/>
          </p:cNvGraphicFramePr>
          <p:nvPr>
            <p:extLst>
              <p:ext uri="{D42A27DB-BD31-4B8C-83A1-F6EECF244321}">
                <p14:modId xmlns:p14="http://schemas.microsoft.com/office/powerpoint/2010/main" val="371133146"/>
              </p:ext>
            </p:extLst>
          </p:nvPr>
        </p:nvGraphicFramePr>
        <p:xfrm>
          <a:off x="5393840" y="5052915"/>
          <a:ext cx="366760" cy="1097280"/>
        </p:xfrm>
        <a:graphic>
          <a:graphicData uri="http://schemas.openxmlformats.org/drawingml/2006/table">
            <a:tbl>
              <a:tblPr firstRow="1" bandRow="1">
                <a:tableStyleId>{5940675A-B579-460E-94D1-54222C63F5DA}</a:tableStyleId>
              </a:tblPr>
              <a:tblGrid>
                <a:gridCol w="366760">
                  <a:extLst>
                    <a:ext uri="{9D8B030D-6E8A-4147-A177-3AD203B41FA5}">
                      <a16:colId xmlns:a16="http://schemas.microsoft.com/office/drawing/2014/main" val="4073241364"/>
                    </a:ext>
                  </a:extLst>
                </a:gridCol>
              </a:tblGrid>
              <a:tr h="365760">
                <a:tc>
                  <a:txBody>
                    <a:bodyPr/>
                    <a:lstStyle/>
                    <a:p>
                      <a:pPr algn="ctr"/>
                      <a:endParaRPr lang="en-US" sz="16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2457026623"/>
                  </a:ext>
                </a:extLst>
              </a:tr>
              <a:tr h="365760">
                <a:tc>
                  <a:txBody>
                    <a:bodyPr/>
                    <a:lstStyle/>
                    <a:p>
                      <a:pPr algn="ctr"/>
                      <a:endParaRPr lang="en-US" sz="16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2634380427"/>
                  </a:ext>
                </a:extLst>
              </a:tr>
              <a:tr h="365760">
                <a:tc>
                  <a:txBody>
                    <a:bodyPr/>
                    <a:lstStyle/>
                    <a:p>
                      <a:pPr algn="ctr"/>
                      <a:endParaRPr lang="en-US" sz="1600" dirty="0"/>
                    </a:p>
                  </a:txBody>
                  <a:tcPr marL="78990" marR="78990" marT="39495" marB="39495" anchor="ctr">
                    <a:solidFill>
                      <a:schemeClr val="accent1">
                        <a:lumMod val="20000"/>
                        <a:lumOff val="80000"/>
                      </a:schemeClr>
                    </a:solidFill>
                  </a:tcPr>
                </a:tc>
                <a:extLst>
                  <a:ext uri="{0D108BD9-81ED-4DB2-BD59-A6C34878D82A}">
                    <a16:rowId xmlns:a16="http://schemas.microsoft.com/office/drawing/2014/main" val="3082838002"/>
                  </a:ext>
                </a:extLst>
              </a:tr>
            </a:tbl>
          </a:graphicData>
        </a:graphic>
      </p:graphicFrame>
      <p:graphicFrame>
        <p:nvGraphicFramePr>
          <p:cNvPr id="18" name="Table 17">
            <a:extLst>
              <a:ext uri="{FF2B5EF4-FFF2-40B4-BE49-F238E27FC236}">
                <a16:creationId xmlns:a16="http://schemas.microsoft.com/office/drawing/2014/main" id="{54663161-FB58-98F6-899A-FEEEB663834A}"/>
              </a:ext>
            </a:extLst>
          </p:cNvPr>
          <p:cNvGraphicFramePr>
            <a:graphicFrameLocks noGrp="1"/>
          </p:cNvGraphicFramePr>
          <p:nvPr>
            <p:extLst>
              <p:ext uri="{D42A27DB-BD31-4B8C-83A1-F6EECF244321}">
                <p14:modId xmlns:p14="http://schemas.microsoft.com/office/powerpoint/2010/main" val="1733942656"/>
              </p:ext>
            </p:extLst>
          </p:nvPr>
        </p:nvGraphicFramePr>
        <p:xfrm>
          <a:off x="2526400" y="5052915"/>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4009523181"/>
                    </a:ext>
                  </a:extLst>
                </a:gridCol>
                <a:gridCol w="365760">
                  <a:extLst>
                    <a:ext uri="{9D8B030D-6E8A-4147-A177-3AD203B41FA5}">
                      <a16:colId xmlns:a16="http://schemas.microsoft.com/office/drawing/2014/main" val="1862510361"/>
                    </a:ext>
                  </a:extLst>
                </a:gridCol>
                <a:gridCol w="365760">
                  <a:extLst>
                    <a:ext uri="{9D8B030D-6E8A-4147-A177-3AD203B41FA5}">
                      <a16:colId xmlns:a16="http://schemas.microsoft.com/office/drawing/2014/main" val="1629705740"/>
                    </a:ext>
                  </a:extLst>
                </a:gridCol>
                <a:gridCol w="365760">
                  <a:extLst>
                    <a:ext uri="{9D8B030D-6E8A-4147-A177-3AD203B41FA5}">
                      <a16:colId xmlns:a16="http://schemas.microsoft.com/office/drawing/2014/main" val="1480944087"/>
                    </a:ext>
                  </a:extLst>
                </a:gridCol>
                <a:gridCol w="365760">
                  <a:extLst>
                    <a:ext uri="{9D8B030D-6E8A-4147-A177-3AD203B41FA5}">
                      <a16:colId xmlns:a16="http://schemas.microsoft.com/office/drawing/2014/main" val="2660070887"/>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32754395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20295993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65948920"/>
                  </a:ext>
                </a:extLst>
              </a:tr>
            </a:tbl>
          </a:graphicData>
        </a:graphic>
      </p:graphicFrame>
      <p:graphicFrame>
        <p:nvGraphicFramePr>
          <p:cNvPr id="19" name="Table 18">
            <a:extLst>
              <a:ext uri="{FF2B5EF4-FFF2-40B4-BE49-F238E27FC236}">
                <a16:creationId xmlns:a16="http://schemas.microsoft.com/office/drawing/2014/main" id="{9646D1D2-B5C0-3C26-88F5-5C9D433EA5EC}"/>
              </a:ext>
            </a:extLst>
          </p:cNvPr>
          <p:cNvGraphicFramePr>
            <a:graphicFrameLocks noGrp="1"/>
          </p:cNvGraphicFramePr>
          <p:nvPr>
            <p:extLst>
              <p:ext uri="{D42A27DB-BD31-4B8C-83A1-F6EECF244321}">
                <p14:modId xmlns:p14="http://schemas.microsoft.com/office/powerpoint/2010/main" val="814199229"/>
              </p:ext>
            </p:extLst>
          </p:nvPr>
        </p:nvGraphicFramePr>
        <p:xfrm>
          <a:off x="4473619" y="5053245"/>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756950336"/>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68705777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34210578"/>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53680371"/>
                  </a:ext>
                </a:extLst>
              </a:tr>
            </a:tbl>
          </a:graphicData>
        </a:graphic>
      </p:graphicFrame>
      <p:sp>
        <p:nvSpPr>
          <p:cNvPr id="20" name="TextBox 19">
            <a:extLst>
              <a:ext uri="{FF2B5EF4-FFF2-40B4-BE49-F238E27FC236}">
                <a16:creationId xmlns:a16="http://schemas.microsoft.com/office/drawing/2014/main" id="{3E5617E1-C177-0FF5-2445-4B122D719F51}"/>
              </a:ext>
            </a:extLst>
          </p:cNvPr>
          <p:cNvSpPr txBox="1"/>
          <p:nvPr/>
        </p:nvSpPr>
        <p:spPr>
          <a:xfrm>
            <a:off x="4880381" y="5274695"/>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graphicFrame>
        <p:nvGraphicFramePr>
          <p:cNvPr id="21" name="Table 20">
            <a:extLst>
              <a:ext uri="{FF2B5EF4-FFF2-40B4-BE49-F238E27FC236}">
                <a16:creationId xmlns:a16="http://schemas.microsoft.com/office/drawing/2014/main" id="{D59BB133-B460-B930-6E11-FB24C3EBC845}"/>
              </a:ext>
            </a:extLst>
          </p:cNvPr>
          <p:cNvGraphicFramePr>
            <a:graphicFrameLocks noGrp="1"/>
          </p:cNvGraphicFramePr>
          <p:nvPr>
            <p:extLst>
              <p:ext uri="{D42A27DB-BD31-4B8C-83A1-F6EECF244321}">
                <p14:modId xmlns:p14="http://schemas.microsoft.com/office/powerpoint/2010/main" val="4179194406"/>
              </p:ext>
            </p:extLst>
          </p:nvPr>
        </p:nvGraphicFramePr>
        <p:xfrm>
          <a:off x="3667416" y="1006852"/>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89566834"/>
                    </a:ext>
                  </a:extLst>
                </a:gridCol>
              </a:tblGrid>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16735329"/>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02871081"/>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993194885"/>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943298755"/>
                  </a:ext>
                </a:extLst>
              </a:tr>
            </a:tbl>
          </a:graphicData>
        </a:graphic>
      </p:graphicFrame>
      <p:sp>
        <p:nvSpPr>
          <p:cNvPr id="22" name="TextBox 21">
            <a:extLst>
              <a:ext uri="{FF2B5EF4-FFF2-40B4-BE49-F238E27FC236}">
                <a16:creationId xmlns:a16="http://schemas.microsoft.com/office/drawing/2014/main" id="{7AC2681C-DC32-2ACA-68AB-3DD1B6605F8B}"/>
              </a:ext>
            </a:extLst>
          </p:cNvPr>
          <p:cNvSpPr txBox="1"/>
          <p:nvPr/>
        </p:nvSpPr>
        <p:spPr>
          <a:xfrm>
            <a:off x="3721414" y="2725498"/>
            <a:ext cx="250390" cy="246221"/>
          </a:xfrm>
          <a:prstGeom prst="rect">
            <a:avLst/>
          </a:prstGeom>
          <a:noFill/>
        </p:spPr>
        <p:txBody>
          <a:bodyPr wrap="none" rtlCol="0">
            <a:spAutoFit/>
          </a:bodyPr>
          <a:lstStyle/>
          <a:p>
            <a:r>
              <a:rPr lang="en-US" sz="1000" dirty="0"/>
              <a:t>1</a:t>
            </a:r>
          </a:p>
        </p:txBody>
      </p:sp>
      <p:sp>
        <p:nvSpPr>
          <p:cNvPr id="76" name="Oval 75">
            <a:extLst>
              <a:ext uri="{FF2B5EF4-FFF2-40B4-BE49-F238E27FC236}">
                <a16:creationId xmlns:a16="http://schemas.microsoft.com/office/drawing/2014/main" id="{338CA414-867E-E4CA-B883-C6921E2E5C60}"/>
              </a:ext>
            </a:extLst>
          </p:cNvPr>
          <p:cNvSpPr>
            <a:spLocks noChangeAspect="1"/>
          </p:cNvSpPr>
          <p:nvPr/>
        </p:nvSpPr>
        <p:spPr>
          <a:xfrm>
            <a:off x="9909580" y="1503974"/>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96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a:extLst>
              <a:ext uri="{FF2B5EF4-FFF2-40B4-BE49-F238E27FC236}">
                <a16:creationId xmlns:a16="http://schemas.microsoft.com/office/drawing/2014/main" id="{C28BB73A-6069-AC90-1A17-AA0219939475}"/>
              </a:ext>
            </a:extLst>
          </p:cNvPr>
          <p:cNvSpPr txBox="1"/>
          <p:nvPr/>
        </p:nvSpPr>
        <p:spPr>
          <a:xfrm>
            <a:off x="4954982" y="5291855"/>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21" name="TextBox 20">
            <a:extLst>
              <a:ext uri="{FF2B5EF4-FFF2-40B4-BE49-F238E27FC236}">
                <a16:creationId xmlns:a16="http://schemas.microsoft.com/office/drawing/2014/main" id="{8210E0C8-1F85-A387-4647-EE92F0362545}"/>
              </a:ext>
            </a:extLst>
          </p:cNvPr>
          <p:cNvSpPr txBox="1"/>
          <p:nvPr/>
        </p:nvSpPr>
        <p:spPr>
          <a:xfrm>
            <a:off x="4024708" y="3559636"/>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2" name="Title 1">
            <a:extLst>
              <a:ext uri="{FF2B5EF4-FFF2-40B4-BE49-F238E27FC236}">
                <a16:creationId xmlns:a16="http://schemas.microsoft.com/office/drawing/2014/main" id="{3573E621-4BD3-7C4E-78F8-69D2D0320F86}"/>
              </a:ext>
            </a:extLst>
          </p:cNvPr>
          <p:cNvSpPr>
            <a:spLocks noGrp="1"/>
          </p:cNvSpPr>
          <p:nvPr>
            <p:ph type="title"/>
          </p:nvPr>
        </p:nvSpPr>
        <p:spPr/>
        <p:txBody>
          <a:bodyPr>
            <a:normAutofit fontScale="90000"/>
          </a:bodyPr>
          <a:lstStyle/>
          <a:p>
            <a:r>
              <a:rPr lang="en-US" dirty="0"/>
              <a:t>Add two hidden nodes (green)</a:t>
            </a:r>
          </a:p>
        </p:txBody>
      </p:sp>
      <p:sp>
        <p:nvSpPr>
          <p:cNvPr id="3" name="Slide Number Placeholder 2">
            <a:extLst>
              <a:ext uri="{FF2B5EF4-FFF2-40B4-BE49-F238E27FC236}">
                <a16:creationId xmlns:a16="http://schemas.microsoft.com/office/drawing/2014/main" id="{6F1512EC-297A-4523-A731-64A1A7210A99}"/>
              </a:ext>
            </a:extLst>
          </p:cNvPr>
          <p:cNvSpPr>
            <a:spLocks noGrp="1"/>
          </p:cNvSpPr>
          <p:nvPr>
            <p:ph type="sldNum" sz="quarter" idx="12"/>
          </p:nvPr>
        </p:nvSpPr>
        <p:spPr/>
        <p:txBody>
          <a:bodyPr/>
          <a:lstStyle/>
          <a:p>
            <a:fld id="{FE7F0537-2BCE-514C-8EA0-7A0C12589E62}" type="slidenum">
              <a:rPr lang="en-US" smtClean="0"/>
              <a:t>34</a:t>
            </a:fld>
            <a:endParaRPr lang="en-US"/>
          </a:p>
        </p:txBody>
      </p:sp>
      <p:sp>
        <p:nvSpPr>
          <p:cNvPr id="4" name="Oval 3">
            <a:extLst>
              <a:ext uri="{FF2B5EF4-FFF2-40B4-BE49-F238E27FC236}">
                <a16:creationId xmlns:a16="http://schemas.microsoft.com/office/drawing/2014/main" id="{FD894CCE-0AA6-A354-7A8F-6811001A86C6}"/>
              </a:ext>
            </a:extLst>
          </p:cNvPr>
          <p:cNvSpPr>
            <a:spLocks noChangeAspect="1"/>
          </p:cNvSpPr>
          <p:nvPr/>
        </p:nvSpPr>
        <p:spPr>
          <a:xfrm>
            <a:off x="714676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77B5187-3178-1AF9-DE98-6A921F9730DD}"/>
              </a:ext>
            </a:extLst>
          </p:cNvPr>
          <p:cNvSpPr>
            <a:spLocks noChangeAspect="1"/>
          </p:cNvSpPr>
          <p:nvPr/>
        </p:nvSpPr>
        <p:spPr>
          <a:xfrm>
            <a:off x="806770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34C91C4-BAC8-FE89-A529-4E39F80B4F64}"/>
              </a:ext>
            </a:extLst>
          </p:cNvPr>
          <p:cNvSpPr>
            <a:spLocks noChangeAspect="1"/>
          </p:cNvSpPr>
          <p:nvPr/>
        </p:nvSpPr>
        <p:spPr>
          <a:xfrm>
            <a:off x="898864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556C0C3-79C5-5484-3313-F5D00918567F}"/>
              </a:ext>
            </a:extLst>
          </p:cNvPr>
          <p:cNvSpPr>
            <a:spLocks noChangeAspect="1"/>
          </p:cNvSpPr>
          <p:nvPr/>
        </p:nvSpPr>
        <p:spPr>
          <a:xfrm>
            <a:off x="7603960" y="3145114"/>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98E2972-8AF9-87C6-9134-03D84E88B870}"/>
              </a:ext>
            </a:extLst>
          </p:cNvPr>
          <p:cNvSpPr>
            <a:spLocks noChangeAspect="1"/>
          </p:cNvSpPr>
          <p:nvPr/>
        </p:nvSpPr>
        <p:spPr>
          <a:xfrm>
            <a:off x="8524900" y="3145114"/>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DA4EFBF-D57C-6962-6A4C-F9E4F1F0B630}"/>
              </a:ext>
            </a:extLst>
          </p:cNvPr>
          <p:cNvSpPr>
            <a:spLocks noChangeAspect="1"/>
          </p:cNvSpPr>
          <p:nvPr/>
        </p:nvSpPr>
        <p:spPr>
          <a:xfrm>
            <a:off x="7603960" y="4794667"/>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AA97266-0BED-04A0-122C-86C37862C376}"/>
              </a:ext>
            </a:extLst>
          </p:cNvPr>
          <p:cNvSpPr>
            <a:spLocks noChangeAspect="1"/>
          </p:cNvSpPr>
          <p:nvPr/>
        </p:nvSpPr>
        <p:spPr>
          <a:xfrm>
            <a:off x="8524900" y="4794667"/>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9803A77D-CF68-6336-A612-AA97878A245B}"/>
              </a:ext>
            </a:extLst>
          </p:cNvPr>
          <p:cNvGraphicFramePr>
            <a:graphicFrameLocks noGrp="1"/>
          </p:cNvGraphicFramePr>
          <p:nvPr>
            <p:extLst>
              <p:ext uri="{D42A27DB-BD31-4B8C-83A1-F6EECF244321}">
                <p14:modId xmlns:p14="http://schemas.microsoft.com/office/powerpoint/2010/main" val="3944174187"/>
              </p:ext>
            </p:extLst>
          </p:nvPr>
        </p:nvGraphicFramePr>
        <p:xfrm>
          <a:off x="2981052" y="5287145"/>
          <a:ext cx="146304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34087040"/>
                    </a:ext>
                  </a:extLst>
                </a:gridCol>
                <a:gridCol w="365760">
                  <a:extLst>
                    <a:ext uri="{9D8B030D-6E8A-4147-A177-3AD203B41FA5}">
                      <a16:colId xmlns:a16="http://schemas.microsoft.com/office/drawing/2014/main" val="2284763901"/>
                    </a:ext>
                  </a:extLst>
                </a:gridCol>
                <a:gridCol w="365760">
                  <a:extLst>
                    <a:ext uri="{9D8B030D-6E8A-4147-A177-3AD203B41FA5}">
                      <a16:colId xmlns:a16="http://schemas.microsoft.com/office/drawing/2014/main" val="2370656563"/>
                    </a:ext>
                  </a:extLst>
                </a:gridCol>
                <a:gridCol w="365760">
                  <a:extLst>
                    <a:ext uri="{9D8B030D-6E8A-4147-A177-3AD203B41FA5}">
                      <a16:colId xmlns:a16="http://schemas.microsoft.com/office/drawing/2014/main" val="3958943911"/>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749522690"/>
                  </a:ext>
                </a:extLst>
              </a:tr>
            </a:tbl>
          </a:graphicData>
        </a:graphic>
      </p:graphicFrame>
      <p:graphicFrame>
        <p:nvGraphicFramePr>
          <p:cNvPr id="15" name="Table 14">
            <a:extLst>
              <a:ext uri="{FF2B5EF4-FFF2-40B4-BE49-F238E27FC236}">
                <a16:creationId xmlns:a16="http://schemas.microsoft.com/office/drawing/2014/main" id="{7BC6ADDA-817F-844C-639C-4701F992C679}"/>
              </a:ext>
            </a:extLst>
          </p:cNvPr>
          <p:cNvGraphicFramePr>
            <a:graphicFrameLocks noGrp="1"/>
          </p:cNvGraphicFramePr>
          <p:nvPr>
            <p:extLst>
              <p:ext uri="{D42A27DB-BD31-4B8C-83A1-F6EECF244321}">
                <p14:modId xmlns:p14="http://schemas.microsoft.com/office/powerpoint/2010/main" val="646631799"/>
              </p:ext>
            </p:extLst>
          </p:nvPr>
        </p:nvGraphicFramePr>
        <p:xfrm>
          <a:off x="4592842" y="5280717"/>
          <a:ext cx="36576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21987169"/>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50199191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993262120"/>
                  </a:ext>
                </a:extLst>
              </a:tr>
            </a:tbl>
          </a:graphicData>
        </a:graphic>
      </p:graphicFrame>
      <p:graphicFrame>
        <p:nvGraphicFramePr>
          <p:cNvPr id="16" name="Table 15">
            <a:extLst>
              <a:ext uri="{FF2B5EF4-FFF2-40B4-BE49-F238E27FC236}">
                <a16:creationId xmlns:a16="http://schemas.microsoft.com/office/drawing/2014/main" id="{1BE4B7BA-645C-3943-C3B3-20A108DDC27D}"/>
              </a:ext>
            </a:extLst>
          </p:cNvPr>
          <p:cNvGraphicFramePr>
            <a:graphicFrameLocks noGrp="1"/>
          </p:cNvGraphicFramePr>
          <p:nvPr>
            <p:extLst>
              <p:ext uri="{D42A27DB-BD31-4B8C-83A1-F6EECF244321}">
                <p14:modId xmlns:p14="http://schemas.microsoft.com/office/powerpoint/2010/main" val="3381292006"/>
              </p:ext>
            </p:extLst>
          </p:nvPr>
        </p:nvGraphicFramePr>
        <p:xfrm>
          <a:off x="5478031" y="5264649"/>
          <a:ext cx="36576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971527179"/>
                    </a:ext>
                  </a:extLst>
                </a:gridCol>
              </a:tblGrid>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4469413"/>
                  </a:ext>
                </a:extLst>
              </a:tr>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804257272"/>
                  </a:ext>
                </a:extLst>
              </a:tr>
            </a:tbl>
          </a:graphicData>
        </a:graphic>
      </p:graphicFrame>
      <p:sp>
        <p:nvSpPr>
          <p:cNvPr id="19" name="TextBox 18">
            <a:extLst>
              <a:ext uri="{FF2B5EF4-FFF2-40B4-BE49-F238E27FC236}">
                <a16:creationId xmlns:a16="http://schemas.microsoft.com/office/drawing/2014/main" id="{16C46CEF-A42E-9D74-B6B9-E53E15BC9FDE}"/>
              </a:ext>
            </a:extLst>
          </p:cNvPr>
          <p:cNvSpPr txBox="1"/>
          <p:nvPr/>
        </p:nvSpPr>
        <p:spPr>
          <a:xfrm>
            <a:off x="4663977" y="4929010"/>
            <a:ext cx="250390" cy="246221"/>
          </a:xfrm>
          <a:prstGeom prst="rect">
            <a:avLst/>
          </a:prstGeom>
          <a:noFill/>
        </p:spPr>
        <p:txBody>
          <a:bodyPr wrap="none" rtlCol="0">
            <a:spAutoFit/>
          </a:bodyPr>
          <a:lstStyle/>
          <a:p>
            <a:r>
              <a:rPr lang="en-US" sz="1000" dirty="0"/>
              <a:t>1</a:t>
            </a:r>
          </a:p>
        </p:txBody>
      </p:sp>
      <p:graphicFrame>
        <p:nvGraphicFramePr>
          <p:cNvPr id="20" name="Table 19">
            <a:extLst>
              <a:ext uri="{FF2B5EF4-FFF2-40B4-BE49-F238E27FC236}">
                <a16:creationId xmlns:a16="http://schemas.microsoft.com/office/drawing/2014/main" id="{C610551E-5D09-80BC-8D58-12EE37284E26}"/>
              </a:ext>
            </a:extLst>
          </p:cNvPr>
          <p:cNvGraphicFramePr>
            <a:graphicFrameLocks noGrp="1"/>
          </p:cNvGraphicFramePr>
          <p:nvPr>
            <p:extLst>
              <p:ext uri="{D42A27DB-BD31-4B8C-83A1-F6EECF244321}">
                <p14:modId xmlns:p14="http://schemas.microsoft.com/office/powerpoint/2010/main" val="3715357537"/>
              </p:ext>
            </p:extLst>
          </p:nvPr>
        </p:nvGraphicFramePr>
        <p:xfrm>
          <a:off x="3677981" y="3549839"/>
          <a:ext cx="36576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756950336"/>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68705777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53680371"/>
                  </a:ext>
                </a:extLst>
              </a:tr>
            </a:tbl>
          </a:graphicData>
        </a:graphic>
      </p:graphicFrame>
      <p:graphicFrame>
        <p:nvGraphicFramePr>
          <p:cNvPr id="22" name="Table 21">
            <a:extLst>
              <a:ext uri="{FF2B5EF4-FFF2-40B4-BE49-F238E27FC236}">
                <a16:creationId xmlns:a16="http://schemas.microsoft.com/office/drawing/2014/main" id="{C70846B0-3BD1-8D25-2678-A5C0DFFF8B7E}"/>
              </a:ext>
            </a:extLst>
          </p:cNvPr>
          <p:cNvGraphicFramePr>
            <a:graphicFrameLocks noGrp="1"/>
          </p:cNvGraphicFramePr>
          <p:nvPr>
            <p:extLst>
              <p:ext uri="{D42A27DB-BD31-4B8C-83A1-F6EECF244321}">
                <p14:modId xmlns:p14="http://schemas.microsoft.com/office/powerpoint/2010/main" val="2758366649"/>
              </p:ext>
            </p:extLst>
          </p:nvPr>
        </p:nvGraphicFramePr>
        <p:xfrm>
          <a:off x="3667101" y="1617641"/>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89566834"/>
                    </a:ext>
                  </a:extLst>
                </a:gridCol>
              </a:tblGrid>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02871081"/>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993194885"/>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943298755"/>
                  </a:ext>
                </a:extLst>
              </a:tr>
            </a:tbl>
          </a:graphicData>
        </a:graphic>
      </p:graphicFrame>
      <p:sp>
        <p:nvSpPr>
          <p:cNvPr id="23" name="TextBox 22">
            <a:extLst>
              <a:ext uri="{FF2B5EF4-FFF2-40B4-BE49-F238E27FC236}">
                <a16:creationId xmlns:a16="http://schemas.microsoft.com/office/drawing/2014/main" id="{BEEEADC6-ECAF-8221-6C13-855062B5AB78}"/>
              </a:ext>
            </a:extLst>
          </p:cNvPr>
          <p:cNvSpPr txBox="1"/>
          <p:nvPr/>
        </p:nvSpPr>
        <p:spPr>
          <a:xfrm>
            <a:off x="3752487" y="3037929"/>
            <a:ext cx="250390" cy="246221"/>
          </a:xfrm>
          <a:prstGeom prst="rect">
            <a:avLst/>
          </a:prstGeom>
          <a:noFill/>
        </p:spPr>
        <p:txBody>
          <a:bodyPr wrap="none" rtlCol="0">
            <a:spAutoFit/>
          </a:bodyPr>
          <a:lstStyle/>
          <a:p>
            <a:r>
              <a:rPr lang="en-US" sz="1000" dirty="0"/>
              <a:t>1</a:t>
            </a:r>
          </a:p>
        </p:txBody>
      </p:sp>
      <p:graphicFrame>
        <p:nvGraphicFramePr>
          <p:cNvPr id="43" name="Table 42">
            <a:extLst>
              <a:ext uri="{FF2B5EF4-FFF2-40B4-BE49-F238E27FC236}">
                <a16:creationId xmlns:a16="http://schemas.microsoft.com/office/drawing/2014/main" id="{BE5884F1-2387-0CE2-2485-F4D77573986B}"/>
              </a:ext>
            </a:extLst>
          </p:cNvPr>
          <p:cNvGraphicFramePr>
            <a:graphicFrameLocks noGrp="1"/>
          </p:cNvGraphicFramePr>
          <p:nvPr>
            <p:extLst>
              <p:ext uri="{D42A27DB-BD31-4B8C-83A1-F6EECF244321}">
                <p14:modId xmlns:p14="http://schemas.microsoft.com/office/powerpoint/2010/main" val="4053979080"/>
              </p:ext>
            </p:extLst>
          </p:nvPr>
        </p:nvGraphicFramePr>
        <p:xfrm>
          <a:off x="2093217" y="3549509"/>
          <a:ext cx="146304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862510361"/>
                    </a:ext>
                  </a:extLst>
                </a:gridCol>
                <a:gridCol w="365760">
                  <a:extLst>
                    <a:ext uri="{9D8B030D-6E8A-4147-A177-3AD203B41FA5}">
                      <a16:colId xmlns:a16="http://schemas.microsoft.com/office/drawing/2014/main" val="1629705740"/>
                    </a:ext>
                  </a:extLst>
                </a:gridCol>
                <a:gridCol w="365760">
                  <a:extLst>
                    <a:ext uri="{9D8B030D-6E8A-4147-A177-3AD203B41FA5}">
                      <a16:colId xmlns:a16="http://schemas.microsoft.com/office/drawing/2014/main" val="1480944087"/>
                    </a:ext>
                  </a:extLst>
                </a:gridCol>
                <a:gridCol w="365760">
                  <a:extLst>
                    <a:ext uri="{9D8B030D-6E8A-4147-A177-3AD203B41FA5}">
                      <a16:colId xmlns:a16="http://schemas.microsoft.com/office/drawing/2014/main" val="2660070887"/>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32754395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65948920"/>
                  </a:ext>
                </a:extLst>
              </a:tr>
            </a:tbl>
          </a:graphicData>
        </a:graphic>
      </p:graphicFrame>
      <p:sp>
        <p:nvSpPr>
          <p:cNvPr id="66" name="TextBox 65">
            <a:extLst>
              <a:ext uri="{FF2B5EF4-FFF2-40B4-BE49-F238E27FC236}">
                <a16:creationId xmlns:a16="http://schemas.microsoft.com/office/drawing/2014/main" id="{596A6BFF-98ED-4811-E12B-C9E99110F26A}"/>
              </a:ext>
            </a:extLst>
          </p:cNvPr>
          <p:cNvSpPr txBox="1"/>
          <p:nvPr/>
        </p:nvSpPr>
        <p:spPr>
          <a:xfrm>
            <a:off x="2038384" y="3190304"/>
            <a:ext cx="506870" cy="369332"/>
          </a:xfrm>
          <a:prstGeom prst="rect">
            <a:avLst/>
          </a:prstGeom>
          <a:noFill/>
        </p:spPr>
        <p:txBody>
          <a:bodyPr wrap="none" rtlCol="0">
            <a:spAutoFit/>
          </a:bodyPr>
          <a:lstStyle/>
          <a:p>
            <a:r>
              <a:rPr lang="en-US" dirty="0"/>
              <a:t>W1</a:t>
            </a:r>
          </a:p>
        </p:txBody>
      </p:sp>
      <p:sp>
        <p:nvSpPr>
          <p:cNvPr id="67" name="TextBox 66">
            <a:extLst>
              <a:ext uri="{FF2B5EF4-FFF2-40B4-BE49-F238E27FC236}">
                <a16:creationId xmlns:a16="http://schemas.microsoft.com/office/drawing/2014/main" id="{5C294A06-F63C-473B-29FA-5B1B388280CE}"/>
              </a:ext>
            </a:extLst>
          </p:cNvPr>
          <p:cNvSpPr txBox="1"/>
          <p:nvPr/>
        </p:nvSpPr>
        <p:spPr>
          <a:xfrm>
            <a:off x="2779914" y="4952911"/>
            <a:ext cx="506870" cy="369332"/>
          </a:xfrm>
          <a:prstGeom prst="rect">
            <a:avLst/>
          </a:prstGeom>
          <a:noFill/>
        </p:spPr>
        <p:txBody>
          <a:bodyPr wrap="none" rtlCol="0">
            <a:spAutoFit/>
          </a:bodyPr>
          <a:lstStyle/>
          <a:p>
            <a:r>
              <a:rPr lang="en-US" dirty="0"/>
              <a:t>W2</a:t>
            </a:r>
          </a:p>
        </p:txBody>
      </p:sp>
      <p:sp>
        <p:nvSpPr>
          <p:cNvPr id="68" name="TextBox 67">
            <a:extLst>
              <a:ext uri="{FF2B5EF4-FFF2-40B4-BE49-F238E27FC236}">
                <a16:creationId xmlns:a16="http://schemas.microsoft.com/office/drawing/2014/main" id="{07C64412-F950-3476-5938-AE5D5625EC2D}"/>
              </a:ext>
            </a:extLst>
          </p:cNvPr>
          <p:cNvSpPr txBox="1"/>
          <p:nvPr/>
        </p:nvSpPr>
        <p:spPr>
          <a:xfrm>
            <a:off x="3153465" y="3192220"/>
            <a:ext cx="423514" cy="369332"/>
          </a:xfrm>
          <a:prstGeom prst="rect">
            <a:avLst/>
          </a:prstGeom>
          <a:noFill/>
        </p:spPr>
        <p:txBody>
          <a:bodyPr wrap="none" rtlCol="0">
            <a:spAutoFit/>
          </a:bodyPr>
          <a:lstStyle/>
          <a:p>
            <a:r>
              <a:rPr lang="en-US" dirty="0"/>
              <a:t>b1</a:t>
            </a:r>
          </a:p>
        </p:txBody>
      </p:sp>
      <p:sp>
        <p:nvSpPr>
          <p:cNvPr id="69" name="TextBox 68">
            <a:extLst>
              <a:ext uri="{FF2B5EF4-FFF2-40B4-BE49-F238E27FC236}">
                <a16:creationId xmlns:a16="http://schemas.microsoft.com/office/drawing/2014/main" id="{CAE80343-5D1E-0B93-4D4C-632EA0C9E548}"/>
              </a:ext>
            </a:extLst>
          </p:cNvPr>
          <p:cNvSpPr txBox="1"/>
          <p:nvPr/>
        </p:nvSpPr>
        <p:spPr>
          <a:xfrm>
            <a:off x="4020578" y="4961280"/>
            <a:ext cx="423514" cy="369332"/>
          </a:xfrm>
          <a:prstGeom prst="rect">
            <a:avLst/>
          </a:prstGeom>
          <a:noFill/>
        </p:spPr>
        <p:txBody>
          <a:bodyPr wrap="none" rtlCol="0">
            <a:spAutoFit/>
          </a:bodyPr>
          <a:lstStyle/>
          <a:p>
            <a:r>
              <a:rPr lang="en-US" dirty="0"/>
              <a:t>b2</a:t>
            </a:r>
          </a:p>
        </p:txBody>
      </p:sp>
      <p:graphicFrame>
        <p:nvGraphicFramePr>
          <p:cNvPr id="17" name="Table 16">
            <a:extLst>
              <a:ext uri="{FF2B5EF4-FFF2-40B4-BE49-F238E27FC236}">
                <a16:creationId xmlns:a16="http://schemas.microsoft.com/office/drawing/2014/main" id="{8FA62EDD-ACCB-F3B5-E5A7-532733F3FD6F}"/>
              </a:ext>
            </a:extLst>
          </p:cNvPr>
          <p:cNvGraphicFramePr>
            <a:graphicFrameLocks noGrp="1"/>
          </p:cNvGraphicFramePr>
          <p:nvPr>
            <p:extLst>
              <p:ext uri="{D42A27DB-BD31-4B8C-83A1-F6EECF244321}">
                <p14:modId xmlns:p14="http://schemas.microsoft.com/office/powerpoint/2010/main" val="1832503044"/>
              </p:ext>
            </p:extLst>
          </p:nvPr>
        </p:nvGraphicFramePr>
        <p:xfrm>
          <a:off x="4598202" y="3549509"/>
          <a:ext cx="366760" cy="731520"/>
        </p:xfrm>
        <a:graphic>
          <a:graphicData uri="http://schemas.openxmlformats.org/drawingml/2006/table">
            <a:tbl>
              <a:tblPr firstRow="1" bandRow="1">
                <a:tableStyleId>{5940675A-B579-460E-94D1-54222C63F5DA}</a:tableStyleId>
              </a:tblPr>
              <a:tblGrid>
                <a:gridCol w="366760">
                  <a:extLst>
                    <a:ext uri="{9D8B030D-6E8A-4147-A177-3AD203B41FA5}">
                      <a16:colId xmlns:a16="http://schemas.microsoft.com/office/drawing/2014/main" val="4073241364"/>
                    </a:ext>
                  </a:extLst>
                </a:gridCol>
              </a:tblGrid>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57026623"/>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082838002"/>
                  </a:ext>
                </a:extLst>
              </a:tr>
            </a:tbl>
          </a:graphicData>
        </a:graphic>
      </p:graphicFrame>
      <p:sp>
        <p:nvSpPr>
          <p:cNvPr id="73" name="Oval 72">
            <a:extLst>
              <a:ext uri="{FF2B5EF4-FFF2-40B4-BE49-F238E27FC236}">
                <a16:creationId xmlns:a16="http://schemas.microsoft.com/office/drawing/2014/main" id="{22A17180-18FB-F431-FBD2-5F4A29B40090}"/>
              </a:ext>
            </a:extLst>
          </p:cNvPr>
          <p:cNvSpPr>
            <a:spLocks noChangeAspect="1"/>
          </p:cNvSpPr>
          <p:nvPr/>
        </p:nvSpPr>
        <p:spPr>
          <a:xfrm>
            <a:off x="9855435" y="3125383"/>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B89187F-E747-1874-B1A5-B7531D9A684A}"/>
              </a:ext>
            </a:extLst>
          </p:cNvPr>
          <p:cNvSpPr>
            <a:spLocks noChangeAspect="1"/>
          </p:cNvSpPr>
          <p:nvPr/>
        </p:nvSpPr>
        <p:spPr>
          <a:xfrm>
            <a:off x="10776375" y="3125383"/>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19B636C0-6EA2-CDA6-5782-125E34FAD118}"/>
              </a:ext>
            </a:extLst>
          </p:cNvPr>
          <p:cNvSpPr txBox="1"/>
          <p:nvPr/>
        </p:nvSpPr>
        <p:spPr>
          <a:xfrm>
            <a:off x="9306214" y="3125383"/>
            <a:ext cx="279251" cy="523220"/>
          </a:xfrm>
          <a:prstGeom prst="rect">
            <a:avLst/>
          </a:prstGeom>
          <a:noFill/>
        </p:spPr>
        <p:txBody>
          <a:bodyPr wrap="square" rtlCol="0">
            <a:spAutoFit/>
          </a:bodyPr>
          <a:lstStyle/>
          <a:p>
            <a:r>
              <a:rPr lang="en-US" sz="2800" dirty="0"/>
              <a:t>+</a:t>
            </a:r>
          </a:p>
        </p:txBody>
      </p:sp>
      <p:sp>
        <p:nvSpPr>
          <p:cNvPr id="76" name="TextBox 75">
            <a:extLst>
              <a:ext uri="{FF2B5EF4-FFF2-40B4-BE49-F238E27FC236}">
                <a16:creationId xmlns:a16="http://schemas.microsoft.com/office/drawing/2014/main" id="{07F802CE-769E-E7E2-B80C-CE1506E7AFB6}"/>
              </a:ext>
            </a:extLst>
          </p:cNvPr>
          <p:cNvSpPr txBox="1"/>
          <p:nvPr/>
        </p:nvSpPr>
        <p:spPr>
          <a:xfrm>
            <a:off x="6844833" y="2509523"/>
            <a:ext cx="3878754"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W1:  ________;  b1: _________</a:t>
            </a:r>
          </a:p>
        </p:txBody>
      </p:sp>
      <p:sp>
        <p:nvSpPr>
          <p:cNvPr id="78" name="TextBox 77">
            <a:extLst>
              <a:ext uri="{FF2B5EF4-FFF2-40B4-BE49-F238E27FC236}">
                <a16:creationId xmlns:a16="http://schemas.microsoft.com/office/drawing/2014/main" id="{B40EB540-CCFA-A9B8-06E7-5176E2263762}"/>
              </a:ext>
            </a:extLst>
          </p:cNvPr>
          <p:cNvSpPr txBox="1"/>
          <p:nvPr/>
        </p:nvSpPr>
        <p:spPr>
          <a:xfrm>
            <a:off x="6897987" y="4217939"/>
            <a:ext cx="3878754"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W2:  ________;  b2: _________</a:t>
            </a:r>
          </a:p>
        </p:txBody>
      </p:sp>
      <p:sp>
        <p:nvSpPr>
          <p:cNvPr id="79" name="TextBox 78">
            <a:extLst>
              <a:ext uri="{FF2B5EF4-FFF2-40B4-BE49-F238E27FC236}">
                <a16:creationId xmlns:a16="http://schemas.microsoft.com/office/drawing/2014/main" id="{F6CD1B2D-416E-445E-D9B1-7BDA4437B847}"/>
              </a:ext>
            </a:extLst>
          </p:cNvPr>
          <p:cNvSpPr txBox="1"/>
          <p:nvPr/>
        </p:nvSpPr>
        <p:spPr>
          <a:xfrm>
            <a:off x="795870" y="1663339"/>
            <a:ext cx="2275717" cy="646331"/>
          </a:xfrm>
          <a:prstGeom prst="rect">
            <a:avLst/>
          </a:prstGeom>
          <a:noFill/>
        </p:spPr>
        <p:txBody>
          <a:bodyPr wrap="square" rtlCol="0">
            <a:spAutoFit/>
          </a:bodyPr>
          <a:lstStyle/>
          <a:p>
            <a:r>
              <a:rPr lang="en-US" dirty="0"/>
              <a:t>(Add rows or columns to show your work)</a:t>
            </a:r>
          </a:p>
        </p:txBody>
      </p:sp>
    </p:spTree>
    <p:extLst>
      <p:ext uri="{BB962C8B-B14F-4D97-AF65-F5344CB8AC3E}">
        <p14:creationId xmlns:p14="http://schemas.microsoft.com/office/powerpoint/2010/main" val="769918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3C1B7-37C0-14E5-E6DB-EBCF55DDE445}"/>
            </a:ext>
          </a:extLst>
        </p:cNvPr>
        <p:cNvGrpSpPr/>
        <p:nvPr/>
      </p:nvGrpSpPr>
      <p:grpSpPr>
        <a:xfrm>
          <a:off x="0" y="0"/>
          <a:ext cx="0" cy="0"/>
          <a:chOff x="0" y="0"/>
          <a:chExt cx="0" cy="0"/>
        </a:xfrm>
      </p:grpSpPr>
      <p:sp>
        <p:nvSpPr>
          <p:cNvPr id="72" name="TextBox 71">
            <a:extLst>
              <a:ext uri="{FF2B5EF4-FFF2-40B4-BE49-F238E27FC236}">
                <a16:creationId xmlns:a16="http://schemas.microsoft.com/office/drawing/2014/main" id="{5DE4ACD4-22D0-AB30-AB56-A64E1F59A736}"/>
              </a:ext>
            </a:extLst>
          </p:cNvPr>
          <p:cNvSpPr txBox="1"/>
          <p:nvPr/>
        </p:nvSpPr>
        <p:spPr>
          <a:xfrm>
            <a:off x="4954982" y="5291855"/>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21" name="TextBox 20">
            <a:extLst>
              <a:ext uri="{FF2B5EF4-FFF2-40B4-BE49-F238E27FC236}">
                <a16:creationId xmlns:a16="http://schemas.microsoft.com/office/drawing/2014/main" id="{9372057B-7D9A-D1F1-465D-7CE854D55035}"/>
              </a:ext>
            </a:extLst>
          </p:cNvPr>
          <p:cNvSpPr txBox="1"/>
          <p:nvPr/>
        </p:nvSpPr>
        <p:spPr>
          <a:xfrm>
            <a:off x="4024708" y="3559636"/>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2" name="Title 1">
            <a:extLst>
              <a:ext uri="{FF2B5EF4-FFF2-40B4-BE49-F238E27FC236}">
                <a16:creationId xmlns:a16="http://schemas.microsoft.com/office/drawing/2014/main" id="{0AE9F723-24EF-A22F-CC09-8C910C1955A6}"/>
              </a:ext>
            </a:extLst>
          </p:cNvPr>
          <p:cNvSpPr>
            <a:spLocks noGrp="1"/>
          </p:cNvSpPr>
          <p:nvPr>
            <p:ph type="title"/>
          </p:nvPr>
        </p:nvSpPr>
        <p:spPr/>
        <p:txBody>
          <a:bodyPr>
            <a:noAutofit/>
          </a:bodyPr>
          <a:lstStyle/>
          <a:p>
            <a:r>
              <a:rPr lang="en-US" sz="3600" dirty="0"/>
              <a:t>Add one input node &amp; remove one output node</a:t>
            </a:r>
          </a:p>
        </p:txBody>
      </p:sp>
      <p:sp>
        <p:nvSpPr>
          <p:cNvPr id="3" name="Slide Number Placeholder 2">
            <a:extLst>
              <a:ext uri="{FF2B5EF4-FFF2-40B4-BE49-F238E27FC236}">
                <a16:creationId xmlns:a16="http://schemas.microsoft.com/office/drawing/2014/main" id="{DDC27C6D-4276-D947-8272-CFD08E961B4B}"/>
              </a:ext>
            </a:extLst>
          </p:cNvPr>
          <p:cNvSpPr>
            <a:spLocks noGrp="1"/>
          </p:cNvSpPr>
          <p:nvPr>
            <p:ph type="sldNum" sz="quarter" idx="12"/>
          </p:nvPr>
        </p:nvSpPr>
        <p:spPr/>
        <p:txBody>
          <a:bodyPr/>
          <a:lstStyle/>
          <a:p>
            <a:fld id="{FE7F0537-2BCE-514C-8EA0-7A0C12589E62}" type="slidenum">
              <a:rPr lang="en-US" smtClean="0"/>
              <a:t>35</a:t>
            </a:fld>
            <a:endParaRPr lang="en-US"/>
          </a:p>
        </p:txBody>
      </p:sp>
      <p:sp>
        <p:nvSpPr>
          <p:cNvPr id="4" name="Oval 3">
            <a:extLst>
              <a:ext uri="{FF2B5EF4-FFF2-40B4-BE49-F238E27FC236}">
                <a16:creationId xmlns:a16="http://schemas.microsoft.com/office/drawing/2014/main" id="{ADBE60D8-B105-275C-8031-24D93175D755}"/>
              </a:ext>
            </a:extLst>
          </p:cNvPr>
          <p:cNvSpPr>
            <a:spLocks noChangeAspect="1"/>
          </p:cNvSpPr>
          <p:nvPr/>
        </p:nvSpPr>
        <p:spPr>
          <a:xfrm>
            <a:off x="714676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F6A84BE-C19C-0A07-32D1-5BBBE43365A0}"/>
              </a:ext>
            </a:extLst>
          </p:cNvPr>
          <p:cNvSpPr>
            <a:spLocks noChangeAspect="1"/>
          </p:cNvSpPr>
          <p:nvPr/>
        </p:nvSpPr>
        <p:spPr>
          <a:xfrm>
            <a:off x="806770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DFC1ED-942B-890F-3983-A7A00DE7D2CD}"/>
              </a:ext>
            </a:extLst>
          </p:cNvPr>
          <p:cNvSpPr>
            <a:spLocks noChangeAspect="1"/>
          </p:cNvSpPr>
          <p:nvPr/>
        </p:nvSpPr>
        <p:spPr>
          <a:xfrm>
            <a:off x="8988640" y="1495561"/>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85FBEC4-416C-CD9D-EB85-C238081E8FAE}"/>
              </a:ext>
            </a:extLst>
          </p:cNvPr>
          <p:cNvSpPr>
            <a:spLocks noChangeAspect="1"/>
          </p:cNvSpPr>
          <p:nvPr/>
        </p:nvSpPr>
        <p:spPr>
          <a:xfrm>
            <a:off x="7603960" y="3145114"/>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201796B-5F9B-2C25-40CB-7CD2D817F52E}"/>
              </a:ext>
            </a:extLst>
          </p:cNvPr>
          <p:cNvSpPr>
            <a:spLocks noChangeAspect="1"/>
          </p:cNvSpPr>
          <p:nvPr/>
        </p:nvSpPr>
        <p:spPr>
          <a:xfrm>
            <a:off x="8524900" y="3145114"/>
            <a:ext cx="567771" cy="56777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164933B-5616-5A31-D1C7-98B1AC5B56E1}"/>
              </a:ext>
            </a:extLst>
          </p:cNvPr>
          <p:cNvSpPr>
            <a:spLocks noChangeAspect="1"/>
          </p:cNvSpPr>
          <p:nvPr/>
        </p:nvSpPr>
        <p:spPr>
          <a:xfrm>
            <a:off x="7603960" y="4794667"/>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435D13-946A-DAD7-C3B2-AD270ABBA65E}"/>
              </a:ext>
            </a:extLst>
          </p:cNvPr>
          <p:cNvSpPr>
            <a:spLocks noChangeAspect="1"/>
          </p:cNvSpPr>
          <p:nvPr/>
        </p:nvSpPr>
        <p:spPr>
          <a:xfrm>
            <a:off x="8524900" y="4794667"/>
            <a:ext cx="567771" cy="567771"/>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26F2A03F-CD1E-5E76-1FA2-8256E615B237}"/>
              </a:ext>
            </a:extLst>
          </p:cNvPr>
          <p:cNvGraphicFramePr>
            <a:graphicFrameLocks noGrp="1"/>
          </p:cNvGraphicFramePr>
          <p:nvPr>
            <p:extLst>
              <p:ext uri="{D42A27DB-BD31-4B8C-83A1-F6EECF244321}">
                <p14:modId xmlns:p14="http://schemas.microsoft.com/office/powerpoint/2010/main" val="4265180330"/>
              </p:ext>
            </p:extLst>
          </p:nvPr>
        </p:nvGraphicFramePr>
        <p:xfrm>
          <a:off x="3343779" y="5291855"/>
          <a:ext cx="109728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284763901"/>
                    </a:ext>
                  </a:extLst>
                </a:gridCol>
                <a:gridCol w="365760">
                  <a:extLst>
                    <a:ext uri="{9D8B030D-6E8A-4147-A177-3AD203B41FA5}">
                      <a16:colId xmlns:a16="http://schemas.microsoft.com/office/drawing/2014/main" val="2370656563"/>
                    </a:ext>
                  </a:extLst>
                </a:gridCol>
                <a:gridCol w="365760">
                  <a:extLst>
                    <a:ext uri="{9D8B030D-6E8A-4147-A177-3AD203B41FA5}">
                      <a16:colId xmlns:a16="http://schemas.microsoft.com/office/drawing/2014/main" val="3958943911"/>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749522690"/>
                  </a:ext>
                </a:extLst>
              </a:tr>
            </a:tbl>
          </a:graphicData>
        </a:graphic>
      </p:graphicFrame>
      <p:graphicFrame>
        <p:nvGraphicFramePr>
          <p:cNvPr id="15" name="Table 14">
            <a:extLst>
              <a:ext uri="{FF2B5EF4-FFF2-40B4-BE49-F238E27FC236}">
                <a16:creationId xmlns:a16="http://schemas.microsoft.com/office/drawing/2014/main" id="{36E0E9CB-6335-1059-C2C1-F1182EC50D33}"/>
              </a:ext>
            </a:extLst>
          </p:cNvPr>
          <p:cNvGraphicFramePr>
            <a:graphicFrameLocks noGrp="1"/>
          </p:cNvGraphicFramePr>
          <p:nvPr/>
        </p:nvGraphicFramePr>
        <p:xfrm>
          <a:off x="4592842" y="5280717"/>
          <a:ext cx="36576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21987169"/>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50199191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993262120"/>
                  </a:ext>
                </a:extLst>
              </a:tr>
            </a:tbl>
          </a:graphicData>
        </a:graphic>
      </p:graphicFrame>
      <p:graphicFrame>
        <p:nvGraphicFramePr>
          <p:cNvPr id="16" name="Table 15">
            <a:extLst>
              <a:ext uri="{FF2B5EF4-FFF2-40B4-BE49-F238E27FC236}">
                <a16:creationId xmlns:a16="http://schemas.microsoft.com/office/drawing/2014/main" id="{724B4E8A-E1F3-38AE-0644-C2C29CA365B7}"/>
              </a:ext>
            </a:extLst>
          </p:cNvPr>
          <p:cNvGraphicFramePr>
            <a:graphicFrameLocks noGrp="1"/>
          </p:cNvGraphicFramePr>
          <p:nvPr/>
        </p:nvGraphicFramePr>
        <p:xfrm>
          <a:off x="5478031" y="5264649"/>
          <a:ext cx="36576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971527179"/>
                    </a:ext>
                  </a:extLst>
                </a:gridCol>
              </a:tblGrid>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4469413"/>
                  </a:ext>
                </a:extLst>
              </a:tr>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804257272"/>
                  </a:ext>
                </a:extLst>
              </a:tr>
            </a:tbl>
          </a:graphicData>
        </a:graphic>
      </p:graphicFrame>
      <p:sp>
        <p:nvSpPr>
          <p:cNvPr id="19" name="TextBox 18">
            <a:extLst>
              <a:ext uri="{FF2B5EF4-FFF2-40B4-BE49-F238E27FC236}">
                <a16:creationId xmlns:a16="http://schemas.microsoft.com/office/drawing/2014/main" id="{34FC3462-27FC-C324-6C85-814D745E9959}"/>
              </a:ext>
            </a:extLst>
          </p:cNvPr>
          <p:cNvSpPr txBox="1"/>
          <p:nvPr/>
        </p:nvSpPr>
        <p:spPr>
          <a:xfrm>
            <a:off x="4663977" y="4929010"/>
            <a:ext cx="250390" cy="246221"/>
          </a:xfrm>
          <a:prstGeom prst="rect">
            <a:avLst/>
          </a:prstGeom>
          <a:noFill/>
        </p:spPr>
        <p:txBody>
          <a:bodyPr wrap="none" rtlCol="0">
            <a:spAutoFit/>
          </a:bodyPr>
          <a:lstStyle/>
          <a:p>
            <a:r>
              <a:rPr lang="en-US" sz="1000" dirty="0"/>
              <a:t>1</a:t>
            </a:r>
          </a:p>
        </p:txBody>
      </p:sp>
      <p:graphicFrame>
        <p:nvGraphicFramePr>
          <p:cNvPr id="20" name="Table 19">
            <a:extLst>
              <a:ext uri="{FF2B5EF4-FFF2-40B4-BE49-F238E27FC236}">
                <a16:creationId xmlns:a16="http://schemas.microsoft.com/office/drawing/2014/main" id="{D1360AC0-06E0-10E6-8A2C-68D247C8D6C1}"/>
              </a:ext>
            </a:extLst>
          </p:cNvPr>
          <p:cNvGraphicFramePr>
            <a:graphicFrameLocks noGrp="1"/>
          </p:cNvGraphicFramePr>
          <p:nvPr/>
        </p:nvGraphicFramePr>
        <p:xfrm>
          <a:off x="3677981" y="3549839"/>
          <a:ext cx="36576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756950336"/>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68705777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53680371"/>
                  </a:ext>
                </a:extLst>
              </a:tr>
            </a:tbl>
          </a:graphicData>
        </a:graphic>
      </p:graphicFrame>
      <p:graphicFrame>
        <p:nvGraphicFramePr>
          <p:cNvPr id="22" name="Table 21">
            <a:extLst>
              <a:ext uri="{FF2B5EF4-FFF2-40B4-BE49-F238E27FC236}">
                <a16:creationId xmlns:a16="http://schemas.microsoft.com/office/drawing/2014/main" id="{079E077E-B08D-9736-BCDA-D89E4087725F}"/>
              </a:ext>
            </a:extLst>
          </p:cNvPr>
          <p:cNvGraphicFramePr>
            <a:graphicFrameLocks noGrp="1"/>
          </p:cNvGraphicFramePr>
          <p:nvPr/>
        </p:nvGraphicFramePr>
        <p:xfrm>
          <a:off x="3667101" y="1617641"/>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89566834"/>
                    </a:ext>
                  </a:extLst>
                </a:gridCol>
              </a:tblGrid>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02871081"/>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993194885"/>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943298755"/>
                  </a:ext>
                </a:extLst>
              </a:tr>
            </a:tbl>
          </a:graphicData>
        </a:graphic>
      </p:graphicFrame>
      <p:sp>
        <p:nvSpPr>
          <p:cNvPr id="23" name="TextBox 22">
            <a:extLst>
              <a:ext uri="{FF2B5EF4-FFF2-40B4-BE49-F238E27FC236}">
                <a16:creationId xmlns:a16="http://schemas.microsoft.com/office/drawing/2014/main" id="{2426051B-F1B0-109A-B3E6-38FBF6784439}"/>
              </a:ext>
            </a:extLst>
          </p:cNvPr>
          <p:cNvSpPr txBox="1"/>
          <p:nvPr/>
        </p:nvSpPr>
        <p:spPr>
          <a:xfrm>
            <a:off x="3752487" y="3037929"/>
            <a:ext cx="250390" cy="246221"/>
          </a:xfrm>
          <a:prstGeom prst="rect">
            <a:avLst/>
          </a:prstGeom>
          <a:noFill/>
        </p:spPr>
        <p:txBody>
          <a:bodyPr wrap="none" rtlCol="0">
            <a:spAutoFit/>
          </a:bodyPr>
          <a:lstStyle/>
          <a:p>
            <a:r>
              <a:rPr lang="en-US" sz="1000" dirty="0"/>
              <a:t>1</a:t>
            </a:r>
          </a:p>
        </p:txBody>
      </p:sp>
      <p:sp>
        <p:nvSpPr>
          <p:cNvPr id="66" name="TextBox 65">
            <a:extLst>
              <a:ext uri="{FF2B5EF4-FFF2-40B4-BE49-F238E27FC236}">
                <a16:creationId xmlns:a16="http://schemas.microsoft.com/office/drawing/2014/main" id="{41D569DA-9393-BA76-127C-44699AC66A06}"/>
              </a:ext>
            </a:extLst>
          </p:cNvPr>
          <p:cNvSpPr txBox="1"/>
          <p:nvPr/>
        </p:nvSpPr>
        <p:spPr>
          <a:xfrm>
            <a:off x="1579409" y="3180177"/>
            <a:ext cx="506870" cy="369332"/>
          </a:xfrm>
          <a:prstGeom prst="rect">
            <a:avLst/>
          </a:prstGeom>
          <a:noFill/>
        </p:spPr>
        <p:txBody>
          <a:bodyPr wrap="none" rtlCol="0">
            <a:spAutoFit/>
          </a:bodyPr>
          <a:lstStyle/>
          <a:p>
            <a:r>
              <a:rPr lang="en-US" dirty="0"/>
              <a:t>W1</a:t>
            </a:r>
          </a:p>
        </p:txBody>
      </p:sp>
      <p:sp>
        <p:nvSpPr>
          <p:cNvPr id="67" name="TextBox 66">
            <a:extLst>
              <a:ext uri="{FF2B5EF4-FFF2-40B4-BE49-F238E27FC236}">
                <a16:creationId xmlns:a16="http://schemas.microsoft.com/office/drawing/2014/main" id="{5DCFE6E1-FCBD-9341-C4FC-33F5CAC5AD43}"/>
              </a:ext>
            </a:extLst>
          </p:cNvPr>
          <p:cNvSpPr txBox="1"/>
          <p:nvPr/>
        </p:nvSpPr>
        <p:spPr>
          <a:xfrm>
            <a:off x="3137792" y="4961280"/>
            <a:ext cx="506870" cy="369332"/>
          </a:xfrm>
          <a:prstGeom prst="rect">
            <a:avLst/>
          </a:prstGeom>
          <a:noFill/>
        </p:spPr>
        <p:txBody>
          <a:bodyPr wrap="none" rtlCol="0">
            <a:spAutoFit/>
          </a:bodyPr>
          <a:lstStyle/>
          <a:p>
            <a:r>
              <a:rPr lang="en-US" dirty="0"/>
              <a:t>W2</a:t>
            </a:r>
          </a:p>
        </p:txBody>
      </p:sp>
      <p:sp>
        <p:nvSpPr>
          <p:cNvPr id="68" name="TextBox 67">
            <a:extLst>
              <a:ext uri="{FF2B5EF4-FFF2-40B4-BE49-F238E27FC236}">
                <a16:creationId xmlns:a16="http://schemas.microsoft.com/office/drawing/2014/main" id="{805E2E5B-3FA6-0253-C436-02A9E64CD0C4}"/>
              </a:ext>
            </a:extLst>
          </p:cNvPr>
          <p:cNvSpPr txBox="1"/>
          <p:nvPr/>
        </p:nvSpPr>
        <p:spPr>
          <a:xfrm>
            <a:off x="3153465" y="3192220"/>
            <a:ext cx="423514" cy="369332"/>
          </a:xfrm>
          <a:prstGeom prst="rect">
            <a:avLst/>
          </a:prstGeom>
          <a:noFill/>
        </p:spPr>
        <p:txBody>
          <a:bodyPr wrap="none" rtlCol="0">
            <a:spAutoFit/>
          </a:bodyPr>
          <a:lstStyle/>
          <a:p>
            <a:r>
              <a:rPr lang="en-US" dirty="0"/>
              <a:t>b1</a:t>
            </a:r>
          </a:p>
        </p:txBody>
      </p:sp>
      <p:sp>
        <p:nvSpPr>
          <p:cNvPr id="69" name="TextBox 68">
            <a:extLst>
              <a:ext uri="{FF2B5EF4-FFF2-40B4-BE49-F238E27FC236}">
                <a16:creationId xmlns:a16="http://schemas.microsoft.com/office/drawing/2014/main" id="{FE90D166-4345-EA39-FE5B-19BCE75C9EA0}"/>
              </a:ext>
            </a:extLst>
          </p:cNvPr>
          <p:cNvSpPr txBox="1"/>
          <p:nvPr/>
        </p:nvSpPr>
        <p:spPr>
          <a:xfrm>
            <a:off x="4020578" y="4961280"/>
            <a:ext cx="423514" cy="369332"/>
          </a:xfrm>
          <a:prstGeom prst="rect">
            <a:avLst/>
          </a:prstGeom>
          <a:noFill/>
        </p:spPr>
        <p:txBody>
          <a:bodyPr wrap="none" rtlCol="0">
            <a:spAutoFit/>
          </a:bodyPr>
          <a:lstStyle/>
          <a:p>
            <a:r>
              <a:rPr lang="en-US" dirty="0"/>
              <a:t>b2</a:t>
            </a:r>
          </a:p>
        </p:txBody>
      </p:sp>
      <p:graphicFrame>
        <p:nvGraphicFramePr>
          <p:cNvPr id="17" name="Table 16">
            <a:extLst>
              <a:ext uri="{FF2B5EF4-FFF2-40B4-BE49-F238E27FC236}">
                <a16:creationId xmlns:a16="http://schemas.microsoft.com/office/drawing/2014/main" id="{CD8D3889-4408-A775-6C1C-2BE4B039E3A0}"/>
              </a:ext>
            </a:extLst>
          </p:cNvPr>
          <p:cNvGraphicFramePr>
            <a:graphicFrameLocks noGrp="1"/>
          </p:cNvGraphicFramePr>
          <p:nvPr/>
        </p:nvGraphicFramePr>
        <p:xfrm>
          <a:off x="4598202" y="3549509"/>
          <a:ext cx="366760" cy="731520"/>
        </p:xfrm>
        <a:graphic>
          <a:graphicData uri="http://schemas.openxmlformats.org/drawingml/2006/table">
            <a:tbl>
              <a:tblPr firstRow="1" bandRow="1">
                <a:tableStyleId>{5940675A-B579-460E-94D1-54222C63F5DA}</a:tableStyleId>
              </a:tblPr>
              <a:tblGrid>
                <a:gridCol w="366760">
                  <a:extLst>
                    <a:ext uri="{9D8B030D-6E8A-4147-A177-3AD203B41FA5}">
                      <a16:colId xmlns:a16="http://schemas.microsoft.com/office/drawing/2014/main" val="4073241364"/>
                    </a:ext>
                  </a:extLst>
                </a:gridCol>
              </a:tblGrid>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57026623"/>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082838002"/>
                  </a:ext>
                </a:extLst>
              </a:tr>
            </a:tbl>
          </a:graphicData>
        </a:graphic>
      </p:graphicFrame>
      <p:sp>
        <p:nvSpPr>
          <p:cNvPr id="75" name="TextBox 74">
            <a:extLst>
              <a:ext uri="{FF2B5EF4-FFF2-40B4-BE49-F238E27FC236}">
                <a16:creationId xmlns:a16="http://schemas.microsoft.com/office/drawing/2014/main" id="{32FCD72B-0E8E-40FD-9ADE-4FFAE5F5E866}"/>
              </a:ext>
            </a:extLst>
          </p:cNvPr>
          <p:cNvSpPr txBox="1"/>
          <p:nvPr/>
        </p:nvSpPr>
        <p:spPr>
          <a:xfrm>
            <a:off x="9715809" y="1516187"/>
            <a:ext cx="279251" cy="523220"/>
          </a:xfrm>
          <a:prstGeom prst="rect">
            <a:avLst/>
          </a:prstGeom>
          <a:noFill/>
        </p:spPr>
        <p:txBody>
          <a:bodyPr wrap="square" rtlCol="0">
            <a:spAutoFit/>
          </a:bodyPr>
          <a:lstStyle/>
          <a:p>
            <a:r>
              <a:rPr lang="en-US" sz="2800" dirty="0"/>
              <a:t>+</a:t>
            </a:r>
          </a:p>
        </p:txBody>
      </p:sp>
      <p:sp>
        <p:nvSpPr>
          <p:cNvPr id="76" name="TextBox 75">
            <a:extLst>
              <a:ext uri="{FF2B5EF4-FFF2-40B4-BE49-F238E27FC236}">
                <a16:creationId xmlns:a16="http://schemas.microsoft.com/office/drawing/2014/main" id="{510D8628-CD79-75BC-5FDF-8F69B2194FA9}"/>
              </a:ext>
            </a:extLst>
          </p:cNvPr>
          <p:cNvSpPr txBox="1"/>
          <p:nvPr/>
        </p:nvSpPr>
        <p:spPr>
          <a:xfrm>
            <a:off x="6844833" y="2509523"/>
            <a:ext cx="3878754"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W1:  ________;  b1: _________</a:t>
            </a:r>
          </a:p>
        </p:txBody>
      </p:sp>
      <p:sp>
        <p:nvSpPr>
          <p:cNvPr id="78" name="TextBox 77">
            <a:extLst>
              <a:ext uri="{FF2B5EF4-FFF2-40B4-BE49-F238E27FC236}">
                <a16:creationId xmlns:a16="http://schemas.microsoft.com/office/drawing/2014/main" id="{53C70803-69FB-C437-1A65-6F4F9552A16F}"/>
              </a:ext>
            </a:extLst>
          </p:cNvPr>
          <p:cNvSpPr txBox="1"/>
          <p:nvPr/>
        </p:nvSpPr>
        <p:spPr>
          <a:xfrm>
            <a:off x="6897987" y="4217939"/>
            <a:ext cx="3878754" cy="369332"/>
          </a:xfrm>
          <a:prstGeom prst="rect">
            <a:avLst/>
          </a:prstGeom>
          <a:noFill/>
        </p:spPr>
        <p:txBody>
          <a:bodyPr wrap="none" rtlCol="0">
            <a:spAutoFit/>
          </a:bodyPr>
          <a:lstStyle/>
          <a:p>
            <a:r>
              <a:rPr lang="el-GR" b="0" i="0" dirty="0">
                <a:solidFill>
                  <a:srgbClr val="374151"/>
                </a:solidFill>
                <a:effectLst/>
                <a:latin typeface="Söhne"/>
              </a:rPr>
              <a:t>Δ</a:t>
            </a:r>
            <a:r>
              <a:rPr lang="en-US" dirty="0"/>
              <a:t>count W2:  ________;  b2: _________</a:t>
            </a:r>
          </a:p>
        </p:txBody>
      </p:sp>
      <p:sp>
        <p:nvSpPr>
          <p:cNvPr id="79" name="TextBox 78">
            <a:extLst>
              <a:ext uri="{FF2B5EF4-FFF2-40B4-BE49-F238E27FC236}">
                <a16:creationId xmlns:a16="http://schemas.microsoft.com/office/drawing/2014/main" id="{B1F254B3-04D3-90EC-5007-8F1C1401AA36}"/>
              </a:ext>
            </a:extLst>
          </p:cNvPr>
          <p:cNvSpPr txBox="1"/>
          <p:nvPr/>
        </p:nvSpPr>
        <p:spPr>
          <a:xfrm>
            <a:off x="795870" y="1663339"/>
            <a:ext cx="2275717" cy="646331"/>
          </a:xfrm>
          <a:prstGeom prst="rect">
            <a:avLst/>
          </a:prstGeom>
          <a:noFill/>
        </p:spPr>
        <p:txBody>
          <a:bodyPr wrap="square" rtlCol="0">
            <a:spAutoFit/>
          </a:bodyPr>
          <a:lstStyle/>
          <a:p>
            <a:r>
              <a:rPr lang="en-US" dirty="0"/>
              <a:t>(Add rows or columns to show your work)</a:t>
            </a:r>
          </a:p>
        </p:txBody>
      </p:sp>
      <p:sp>
        <p:nvSpPr>
          <p:cNvPr id="7" name="Oval 6">
            <a:extLst>
              <a:ext uri="{FF2B5EF4-FFF2-40B4-BE49-F238E27FC236}">
                <a16:creationId xmlns:a16="http://schemas.microsoft.com/office/drawing/2014/main" id="{4DA60EF8-2CF3-9536-DEDB-F02FF6FD1CAA}"/>
              </a:ext>
            </a:extLst>
          </p:cNvPr>
          <p:cNvSpPr>
            <a:spLocks noChangeAspect="1"/>
          </p:cNvSpPr>
          <p:nvPr/>
        </p:nvSpPr>
        <p:spPr>
          <a:xfrm>
            <a:off x="10256538" y="1499994"/>
            <a:ext cx="567771" cy="56777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89E804E2-EB0D-CD09-43A3-5DFFF693EB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9864" y="4755775"/>
            <a:ext cx="635000" cy="673100"/>
          </a:xfrm>
          <a:prstGeom prst="rect">
            <a:avLst/>
          </a:prstGeom>
        </p:spPr>
      </p:pic>
      <p:graphicFrame>
        <p:nvGraphicFramePr>
          <p:cNvPr id="44" name="Table 43">
            <a:extLst>
              <a:ext uri="{FF2B5EF4-FFF2-40B4-BE49-F238E27FC236}">
                <a16:creationId xmlns:a16="http://schemas.microsoft.com/office/drawing/2014/main" id="{F60C4912-740E-10A2-2120-CD0AD2338AF2}"/>
              </a:ext>
            </a:extLst>
          </p:cNvPr>
          <p:cNvGraphicFramePr>
            <a:graphicFrameLocks noGrp="1"/>
          </p:cNvGraphicFramePr>
          <p:nvPr>
            <p:extLst>
              <p:ext uri="{D42A27DB-BD31-4B8C-83A1-F6EECF244321}">
                <p14:modId xmlns:p14="http://schemas.microsoft.com/office/powerpoint/2010/main" val="3558829979"/>
              </p:ext>
            </p:extLst>
          </p:nvPr>
        </p:nvGraphicFramePr>
        <p:xfrm>
          <a:off x="2093217" y="3549509"/>
          <a:ext cx="146304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862510361"/>
                    </a:ext>
                  </a:extLst>
                </a:gridCol>
                <a:gridCol w="365760">
                  <a:extLst>
                    <a:ext uri="{9D8B030D-6E8A-4147-A177-3AD203B41FA5}">
                      <a16:colId xmlns:a16="http://schemas.microsoft.com/office/drawing/2014/main" val="1629705740"/>
                    </a:ext>
                  </a:extLst>
                </a:gridCol>
                <a:gridCol w="365760">
                  <a:extLst>
                    <a:ext uri="{9D8B030D-6E8A-4147-A177-3AD203B41FA5}">
                      <a16:colId xmlns:a16="http://schemas.microsoft.com/office/drawing/2014/main" val="1480944087"/>
                    </a:ext>
                  </a:extLst>
                </a:gridCol>
                <a:gridCol w="365760">
                  <a:extLst>
                    <a:ext uri="{9D8B030D-6E8A-4147-A177-3AD203B41FA5}">
                      <a16:colId xmlns:a16="http://schemas.microsoft.com/office/drawing/2014/main" val="2660070887"/>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32754395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65948920"/>
                  </a:ext>
                </a:extLst>
              </a:tr>
            </a:tbl>
          </a:graphicData>
        </a:graphic>
      </p:graphicFrame>
    </p:spTree>
    <p:extLst>
      <p:ext uri="{BB962C8B-B14F-4D97-AF65-F5344CB8AC3E}">
        <p14:creationId xmlns:p14="http://schemas.microsoft.com/office/powerpoint/2010/main" val="3690516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A0A015-C152-D95D-B5CC-C11B67108D6A}"/>
              </a:ext>
            </a:extLst>
          </p:cNvPr>
          <p:cNvSpPr>
            <a:spLocks noGrp="1"/>
          </p:cNvSpPr>
          <p:nvPr>
            <p:ph type="title"/>
          </p:nvPr>
        </p:nvSpPr>
        <p:spPr/>
        <p:txBody>
          <a:bodyPr/>
          <a:lstStyle/>
          <a:p>
            <a:r>
              <a:rPr lang="en-US" dirty="0"/>
              <a:t>Batch / Mini-Batch</a:t>
            </a:r>
          </a:p>
        </p:txBody>
      </p:sp>
      <p:sp>
        <p:nvSpPr>
          <p:cNvPr id="3" name="Slide Number Placeholder 2">
            <a:extLst>
              <a:ext uri="{FF2B5EF4-FFF2-40B4-BE49-F238E27FC236}">
                <a16:creationId xmlns:a16="http://schemas.microsoft.com/office/drawing/2014/main" id="{D210232C-E2F6-74D2-4EF0-D408BA0318BB}"/>
              </a:ext>
            </a:extLst>
          </p:cNvPr>
          <p:cNvSpPr>
            <a:spLocks noGrp="1"/>
          </p:cNvSpPr>
          <p:nvPr>
            <p:ph type="sldNum" sz="quarter" idx="12"/>
          </p:nvPr>
        </p:nvSpPr>
        <p:spPr/>
        <p:txBody>
          <a:bodyPr/>
          <a:lstStyle/>
          <a:p>
            <a:fld id="{FE7F0537-2BCE-514C-8EA0-7A0C12589E62}" type="slidenum">
              <a:rPr lang="en-US" smtClean="0"/>
              <a:t>36</a:t>
            </a:fld>
            <a:endParaRPr lang="en-US"/>
          </a:p>
        </p:txBody>
      </p:sp>
    </p:spTree>
    <p:extLst>
      <p:ext uri="{BB962C8B-B14F-4D97-AF65-F5344CB8AC3E}">
        <p14:creationId xmlns:p14="http://schemas.microsoft.com/office/powerpoint/2010/main" val="1591334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8B86-4F51-B70D-5560-A3D051552B99}"/>
              </a:ext>
            </a:extLst>
          </p:cNvPr>
          <p:cNvSpPr>
            <a:spLocks noGrp="1"/>
          </p:cNvSpPr>
          <p:nvPr>
            <p:ph type="title"/>
          </p:nvPr>
        </p:nvSpPr>
        <p:spPr/>
        <p:txBody>
          <a:bodyPr>
            <a:normAutofit fontScale="90000"/>
          </a:bodyPr>
          <a:lstStyle/>
          <a:p>
            <a:r>
              <a:rPr lang="en-US" dirty="0"/>
              <a:t>Batch</a:t>
            </a:r>
          </a:p>
        </p:txBody>
      </p:sp>
      <p:sp>
        <p:nvSpPr>
          <p:cNvPr id="3" name="Slide Number Placeholder 2">
            <a:extLst>
              <a:ext uri="{FF2B5EF4-FFF2-40B4-BE49-F238E27FC236}">
                <a16:creationId xmlns:a16="http://schemas.microsoft.com/office/drawing/2014/main" id="{910D1747-A51E-F8F5-2669-8F7E808C380D}"/>
              </a:ext>
            </a:extLst>
          </p:cNvPr>
          <p:cNvSpPr>
            <a:spLocks noGrp="1"/>
          </p:cNvSpPr>
          <p:nvPr>
            <p:ph type="sldNum" sz="quarter" idx="12"/>
          </p:nvPr>
        </p:nvSpPr>
        <p:spPr/>
        <p:txBody>
          <a:bodyPr/>
          <a:lstStyle/>
          <a:p>
            <a:fld id="{FE7F0537-2BCE-514C-8EA0-7A0C12589E62}" type="slidenum">
              <a:rPr lang="en-US" smtClean="0"/>
              <a:t>37</a:t>
            </a:fld>
            <a:endParaRPr lang="en-US"/>
          </a:p>
        </p:txBody>
      </p:sp>
      <p:graphicFrame>
        <p:nvGraphicFramePr>
          <p:cNvPr id="4" name="Table 3">
            <a:extLst>
              <a:ext uri="{FF2B5EF4-FFF2-40B4-BE49-F238E27FC236}">
                <a16:creationId xmlns:a16="http://schemas.microsoft.com/office/drawing/2014/main" id="{737F33D4-AA81-601F-8572-FFA29EC9801C}"/>
              </a:ext>
            </a:extLst>
          </p:cNvPr>
          <p:cNvGraphicFramePr>
            <a:graphicFrameLocks noGrp="1"/>
          </p:cNvGraphicFramePr>
          <p:nvPr>
            <p:extLst>
              <p:ext uri="{D42A27DB-BD31-4B8C-83A1-F6EECF244321}">
                <p14:modId xmlns:p14="http://schemas.microsoft.com/office/powerpoint/2010/main" val="760947277"/>
              </p:ext>
            </p:extLst>
          </p:nvPr>
        </p:nvGraphicFramePr>
        <p:xfrm>
          <a:off x="2963819" y="1386937"/>
          <a:ext cx="6144768" cy="153619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237270740"/>
                    </a:ext>
                  </a:extLst>
                </a:gridCol>
                <a:gridCol w="512064">
                  <a:extLst>
                    <a:ext uri="{9D8B030D-6E8A-4147-A177-3AD203B41FA5}">
                      <a16:colId xmlns:a16="http://schemas.microsoft.com/office/drawing/2014/main" val="1089283523"/>
                    </a:ext>
                  </a:extLst>
                </a:gridCol>
                <a:gridCol w="512064">
                  <a:extLst>
                    <a:ext uri="{9D8B030D-6E8A-4147-A177-3AD203B41FA5}">
                      <a16:colId xmlns:a16="http://schemas.microsoft.com/office/drawing/2014/main" val="420212779"/>
                    </a:ext>
                  </a:extLst>
                </a:gridCol>
                <a:gridCol w="512064">
                  <a:extLst>
                    <a:ext uri="{9D8B030D-6E8A-4147-A177-3AD203B41FA5}">
                      <a16:colId xmlns:a16="http://schemas.microsoft.com/office/drawing/2014/main" val="3452230599"/>
                    </a:ext>
                  </a:extLst>
                </a:gridCol>
                <a:gridCol w="512064">
                  <a:extLst>
                    <a:ext uri="{9D8B030D-6E8A-4147-A177-3AD203B41FA5}">
                      <a16:colId xmlns:a16="http://schemas.microsoft.com/office/drawing/2014/main" val="3085208372"/>
                    </a:ext>
                  </a:extLst>
                </a:gridCol>
                <a:gridCol w="512064">
                  <a:extLst>
                    <a:ext uri="{9D8B030D-6E8A-4147-A177-3AD203B41FA5}">
                      <a16:colId xmlns:a16="http://schemas.microsoft.com/office/drawing/2014/main" val="1024612451"/>
                    </a:ext>
                  </a:extLst>
                </a:gridCol>
                <a:gridCol w="512064">
                  <a:extLst>
                    <a:ext uri="{9D8B030D-6E8A-4147-A177-3AD203B41FA5}">
                      <a16:colId xmlns:a16="http://schemas.microsoft.com/office/drawing/2014/main" val="887053925"/>
                    </a:ext>
                  </a:extLst>
                </a:gridCol>
                <a:gridCol w="512064">
                  <a:extLst>
                    <a:ext uri="{9D8B030D-6E8A-4147-A177-3AD203B41FA5}">
                      <a16:colId xmlns:a16="http://schemas.microsoft.com/office/drawing/2014/main" val="2083481538"/>
                    </a:ext>
                  </a:extLst>
                </a:gridCol>
                <a:gridCol w="512064">
                  <a:extLst>
                    <a:ext uri="{9D8B030D-6E8A-4147-A177-3AD203B41FA5}">
                      <a16:colId xmlns:a16="http://schemas.microsoft.com/office/drawing/2014/main" val="297481238"/>
                    </a:ext>
                  </a:extLst>
                </a:gridCol>
                <a:gridCol w="512064">
                  <a:extLst>
                    <a:ext uri="{9D8B030D-6E8A-4147-A177-3AD203B41FA5}">
                      <a16:colId xmlns:a16="http://schemas.microsoft.com/office/drawing/2014/main" val="3200266239"/>
                    </a:ext>
                  </a:extLst>
                </a:gridCol>
                <a:gridCol w="512064">
                  <a:extLst>
                    <a:ext uri="{9D8B030D-6E8A-4147-A177-3AD203B41FA5}">
                      <a16:colId xmlns:a16="http://schemas.microsoft.com/office/drawing/2014/main" val="489811029"/>
                    </a:ext>
                  </a:extLst>
                </a:gridCol>
                <a:gridCol w="512064">
                  <a:extLst>
                    <a:ext uri="{9D8B030D-6E8A-4147-A177-3AD203B41FA5}">
                      <a16:colId xmlns:a16="http://schemas.microsoft.com/office/drawing/2014/main" val="2356664222"/>
                    </a:ext>
                  </a:extLst>
                </a:gridCol>
              </a:tblGrid>
              <a:tr h="512064">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89931782"/>
                  </a:ext>
                </a:extLst>
              </a:tr>
              <a:tr h="512064">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6</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800017829"/>
                  </a:ext>
                </a:extLst>
              </a:tr>
              <a:tr h="512064">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5</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3</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344640684"/>
                  </a:ext>
                </a:extLst>
              </a:tr>
            </a:tbl>
          </a:graphicData>
        </a:graphic>
      </p:graphicFrame>
      <p:graphicFrame>
        <p:nvGraphicFramePr>
          <p:cNvPr id="5" name="Table 4">
            <a:extLst>
              <a:ext uri="{FF2B5EF4-FFF2-40B4-BE49-F238E27FC236}">
                <a16:creationId xmlns:a16="http://schemas.microsoft.com/office/drawing/2014/main" id="{D6F2E458-1606-4194-E705-E0500F9514D7}"/>
              </a:ext>
            </a:extLst>
          </p:cNvPr>
          <p:cNvGraphicFramePr>
            <a:graphicFrameLocks noGrp="1"/>
          </p:cNvGraphicFramePr>
          <p:nvPr>
            <p:extLst>
              <p:ext uri="{D42A27DB-BD31-4B8C-83A1-F6EECF244321}">
                <p14:modId xmlns:p14="http://schemas.microsoft.com/office/powerpoint/2010/main" val="3867260511"/>
              </p:ext>
            </p:extLst>
          </p:nvPr>
        </p:nvGraphicFramePr>
        <p:xfrm>
          <a:off x="585951" y="3390445"/>
          <a:ext cx="2048256"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898407245"/>
                    </a:ext>
                  </a:extLst>
                </a:gridCol>
                <a:gridCol w="512064">
                  <a:extLst>
                    <a:ext uri="{9D8B030D-6E8A-4147-A177-3AD203B41FA5}">
                      <a16:colId xmlns:a16="http://schemas.microsoft.com/office/drawing/2014/main" val="3663648948"/>
                    </a:ext>
                  </a:extLst>
                </a:gridCol>
                <a:gridCol w="512064">
                  <a:extLst>
                    <a:ext uri="{9D8B030D-6E8A-4147-A177-3AD203B41FA5}">
                      <a16:colId xmlns:a16="http://schemas.microsoft.com/office/drawing/2014/main" val="3834614463"/>
                    </a:ext>
                  </a:extLst>
                </a:gridCol>
                <a:gridCol w="512064">
                  <a:extLst>
                    <a:ext uri="{9D8B030D-6E8A-4147-A177-3AD203B41FA5}">
                      <a16:colId xmlns:a16="http://schemas.microsoft.com/office/drawing/2014/main" val="2636178108"/>
                    </a:ext>
                  </a:extLst>
                </a:gridCol>
              </a:tblGrid>
              <a:tr h="494463">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439677734"/>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330368846"/>
                  </a:ext>
                </a:extLst>
              </a:tr>
              <a:tr h="501526">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1372216390"/>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4008704573"/>
                  </a:ext>
                </a:extLst>
              </a:tr>
            </a:tbl>
          </a:graphicData>
        </a:graphic>
      </p:graphicFrame>
      <p:graphicFrame>
        <p:nvGraphicFramePr>
          <p:cNvPr id="6" name="Table 5">
            <a:extLst>
              <a:ext uri="{FF2B5EF4-FFF2-40B4-BE49-F238E27FC236}">
                <a16:creationId xmlns:a16="http://schemas.microsoft.com/office/drawing/2014/main" id="{D5FE0AE3-0E7F-780E-F50C-32CC3ECD9B87}"/>
              </a:ext>
            </a:extLst>
          </p:cNvPr>
          <p:cNvGraphicFramePr>
            <a:graphicFrameLocks noGrp="1"/>
          </p:cNvGraphicFramePr>
          <p:nvPr>
            <p:extLst>
              <p:ext uri="{D42A27DB-BD31-4B8C-83A1-F6EECF244321}">
                <p14:modId xmlns:p14="http://schemas.microsoft.com/office/powerpoint/2010/main" val="1730421277"/>
              </p:ext>
            </p:extLst>
          </p:nvPr>
        </p:nvGraphicFramePr>
        <p:xfrm>
          <a:off x="2957325" y="3390445"/>
          <a:ext cx="6144768"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1382611464"/>
                    </a:ext>
                  </a:extLst>
                </a:gridCol>
                <a:gridCol w="512064">
                  <a:extLst>
                    <a:ext uri="{9D8B030D-6E8A-4147-A177-3AD203B41FA5}">
                      <a16:colId xmlns:a16="http://schemas.microsoft.com/office/drawing/2014/main" val="3067952357"/>
                    </a:ext>
                  </a:extLst>
                </a:gridCol>
                <a:gridCol w="512064">
                  <a:extLst>
                    <a:ext uri="{9D8B030D-6E8A-4147-A177-3AD203B41FA5}">
                      <a16:colId xmlns:a16="http://schemas.microsoft.com/office/drawing/2014/main" val="1419980296"/>
                    </a:ext>
                  </a:extLst>
                </a:gridCol>
                <a:gridCol w="512064">
                  <a:extLst>
                    <a:ext uri="{9D8B030D-6E8A-4147-A177-3AD203B41FA5}">
                      <a16:colId xmlns:a16="http://schemas.microsoft.com/office/drawing/2014/main" val="4059182260"/>
                    </a:ext>
                  </a:extLst>
                </a:gridCol>
                <a:gridCol w="512064">
                  <a:extLst>
                    <a:ext uri="{9D8B030D-6E8A-4147-A177-3AD203B41FA5}">
                      <a16:colId xmlns:a16="http://schemas.microsoft.com/office/drawing/2014/main" val="1920943583"/>
                    </a:ext>
                  </a:extLst>
                </a:gridCol>
                <a:gridCol w="512064">
                  <a:extLst>
                    <a:ext uri="{9D8B030D-6E8A-4147-A177-3AD203B41FA5}">
                      <a16:colId xmlns:a16="http://schemas.microsoft.com/office/drawing/2014/main" val="1064713988"/>
                    </a:ext>
                  </a:extLst>
                </a:gridCol>
                <a:gridCol w="512064">
                  <a:extLst>
                    <a:ext uri="{9D8B030D-6E8A-4147-A177-3AD203B41FA5}">
                      <a16:colId xmlns:a16="http://schemas.microsoft.com/office/drawing/2014/main" val="2736135261"/>
                    </a:ext>
                  </a:extLst>
                </a:gridCol>
                <a:gridCol w="512064">
                  <a:extLst>
                    <a:ext uri="{9D8B030D-6E8A-4147-A177-3AD203B41FA5}">
                      <a16:colId xmlns:a16="http://schemas.microsoft.com/office/drawing/2014/main" val="3370471213"/>
                    </a:ext>
                  </a:extLst>
                </a:gridCol>
                <a:gridCol w="512064">
                  <a:extLst>
                    <a:ext uri="{9D8B030D-6E8A-4147-A177-3AD203B41FA5}">
                      <a16:colId xmlns:a16="http://schemas.microsoft.com/office/drawing/2014/main" val="362163072"/>
                    </a:ext>
                  </a:extLst>
                </a:gridCol>
                <a:gridCol w="512064">
                  <a:extLst>
                    <a:ext uri="{9D8B030D-6E8A-4147-A177-3AD203B41FA5}">
                      <a16:colId xmlns:a16="http://schemas.microsoft.com/office/drawing/2014/main" val="4025656386"/>
                    </a:ext>
                  </a:extLst>
                </a:gridCol>
                <a:gridCol w="512064">
                  <a:extLst>
                    <a:ext uri="{9D8B030D-6E8A-4147-A177-3AD203B41FA5}">
                      <a16:colId xmlns:a16="http://schemas.microsoft.com/office/drawing/2014/main" val="2260039159"/>
                    </a:ext>
                  </a:extLst>
                </a:gridCol>
                <a:gridCol w="512064">
                  <a:extLst>
                    <a:ext uri="{9D8B030D-6E8A-4147-A177-3AD203B41FA5}">
                      <a16:colId xmlns:a16="http://schemas.microsoft.com/office/drawing/2014/main" val="276557554"/>
                    </a:ext>
                  </a:extLst>
                </a:gridCol>
              </a:tblGrid>
              <a:tr h="494463">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extLst>
                  <a:ext uri="{0D108BD9-81ED-4DB2-BD59-A6C34878D82A}">
                    <a16:rowId xmlns:a16="http://schemas.microsoft.com/office/drawing/2014/main" val="241521190"/>
                  </a:ext>
                </a:extLst>
              </a:tr>
              <a:tr h="501526">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extLst>
                  <a:ext uri="{0D108BD9-81ED-4DB2-BD59-A6C34878D82A}">
                    <a16:rowId xmlns:a16="http://schemas.microsoft.com/office/drawing/2014/main" val="3245397230"/>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2452842196"/>
                  </a:ext>
                </a:extLst>
              </a:tr>
            </a:tbl>
          </a:graphicData>
        </a:graphic>
      </p:graphicFrame>
      <p:graphicFrame>
        <p:nvGraphicFramePr>
          <p:cNvPr id="57" name="Table 56">
            <a:extLst>
              <a:ext uri="{FF2B5EF4-FFF2-40B4-BE49-F238E27FC236}">
                <a16:creationId xmlns:a16="http://schemas.microsoft.com/office/drawing/2014/main" id="{5CE50A56-737C-7011-1974-08D189F1107E}"/>
              </a:ext>
            </a:extLst>
          </p:cNvPr>
          <p:cNvGraphicFramePr>
            <a:graphicFrameLocks noGrp="1"/>
          </p:cNvGraphicFramePr>
          <p:nvPr>
            <p:extLst>
              <p:ext uri="{D42A27DB-BD31-4B8C-83A1-F6EECF244321}">
                <p14:modId xmlns:p14="http://schemas.microsoft.com/office/powerpoint/2010/main" val="2168357434"/>
              </p:ext>
            </p:extLst>
          </p:nvPr>
        </p:nvGraphicFramePr>
        <p:xfrm>
          <a:off x="2957325" y="2891890"/>
          <a:ext cx="6144768" cy="32283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062849615"/>
                    </a:ext>
                  </a:extLst>
                </a:gridCol>
                <a:gridCol w="512064">
                  <a:extLst>
                    <a:ext uri="{9D8B030D-6E8A-4147-A177-3AD203B41FA5}">
                      <a16:colId xmlns:a16="http://schemas.microsoft.com/office/drawing/2014/main" val="1722820818"/>
                    </a:ext>
                  </a:extLst>
                </a:gridCol>
                <a:gridCol w="512064">
                  <a:extLst>
                    <a:ext uri="{9D8B030D-6E8A-4147-A177-3AD203B41FA5}">
                      <a16:colId xmlns:a16="http://schemas.microsoft.com/office/drawing/2014/main" val="324242847"/>
                    </a:ext>
                  </a:extLst>
                </a:gridCol>
                <a:gridCol w="512064">
                  <a:extLst>
                    <a:ext uri="{9D8B030D-6E8A-4147-A177-3AD203B41FA5}">
                      <a16:colId xmlns:a16="http://schemas.microsoft.com/office/drawing/2014/main" val="816989282"/>
                    </a:ext>
                  </a:extLst>
                </a:gridCol>
                <a:gridCol w="512064">
                  <a:extLst>
                    <a:ext uri="{9D8B030D-6E8A-4147-A177-3AD203B41FA5}">
                      <a16:colId xmlns:a16="http://schemas.microsoft.com/office/drawing/2014/main" val="45898790"/>
                    </a:ext>
                  </a:extLst>
                </a:gridCol>
                <a:gridCol w="512064">
                  <a:extLst>
                    <a:ext uri="{9D8B030D-6E8A-4147-A177-3AD203B41FA5}">
                      <a16:colId xmlns:a16="http://schemas.microsoft.com/office/drawing/2014/main" val="3887784805"/>
                    </a:ext>
                  </a:extLst>
                </a:gridCol>
                <a:gridCol w="512064">
                  <a:extLst>
                    <a:ext uri="{9D8B030D-6E8A-4147-A177-3AD203B41FA5}">
                      <a16:colId xmlns:a16="http://schemas.microsoft.com/office/drawing/2014/main" val="2426707436"/>
                    </a:ext>
                  </a:extLst>
                </a:gridCol>
                <a:gridCol w="512064">
                  <a:extLst>
                    <a:ext uri="{9D8B030D-6E8A-4147-A177-3AD203B41FA5}">
                      <a16:colId xmlns:a16="http://schemas.microsoft.com/office/drawing/2014/main" val="2971119772"/>
                    </a:ext>
                  </a:extLst>
                </a:gridCol>
                <a:gridCol w="512064">
                  <a:extLst>
                    <a:ext uri="{9D8B030D-6E8A-4147-A177-3AD203B41FA5}">
                      <a16:colId xmlns:a16="http://schemas.microsoft.com/office/drawing/2014/main" val="674814442"/>
                    </a:ext>
                  </a:extLst>
                </a:gridCol>
                <a:gridCol w="512064">
                  <a:extLst>
                    <a:ext uri="{9D8B030D-6E8A-4147-A177-3AD203B41FA5}">
                      <a16:colId xmlns:a16="http://schemas.microsoft.com/office/drawing/2014/main" val="1802078039"/>
                    </a:ext>
                  </a:extLst>
                </a:gridCol>
                <a:gridCol w="512064">
                  <a:extLst>
                    <a:ext uri="{9D8B030D-6E8A-4147-A177-3AD203B41FA5}">
                      <a16:colId xmlns:a16="http://schemas.microsoft.com/office/drawing/2014/main" val="539766772"/>
                    </a:ext>
                  </a:extLst>
                </a:gridCol>
                <a:gridCol w="512064">
                  <a:extLst>
                    <a:ext uri="{9D8B030D-6E8A-4147-A177-3AD203B41FA5}">
                      <a16:colId xmlns:a16="http://schemas.microsoft.com/office/drawing/2014/main" val="2280997294"/>
                    </a:ext>
                  </a:extLst>
                </a:gridCol>
              </a:tblGrid>
              <a:tr h="218650">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095634"/>
                  </a:ext>
                </a:extLst>
              </a:tr>
            </a:tbl>
          </a:graphicData>
        </a:graphic>
      </p:graphicFrame>
    </p:spTree>
    <p:extLst>
      <p:ext uri="{BB962C8B-B14F-4D97-AF65-F5344CB8AC3E}">
        <p14:creationId xmlns:p14="http://schemas.microsoft.com/office/powerpoint/2010/main" val="782694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F8309-B86C-BEED-72A1-866E98EB36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799ADA-8654-5AA3-9935-48A483CF4194}"/>
              </a:ext>
            </a:extLst>
          </p:cNvPr>
          <p:cNvSpPr>
            <a:spLocks noGrp="1"/>
          </p:cNvSpPr>
          <p:nvPr>
            <p:ph type="title"/>
          </p:nvPr>
        </p:nvSpPr>
        <p:spPr/>
        <p:txBody>
          <a:bodyPr>
            <a:normAutofit fontScale="90000"/>
          </a:bodyPr>
          <a:lstStyle/>
          <a:p>
            <a:r>
              <a:rPr lang="en-US" dirty="0"/>
              <a:t>Mini Batch</a:t>
            </a:r>
          </a:p>
        </p:txBody>
      </p:sp>
      <p:sp>
        <p:nvSpPr>
          <p:cNvPr id="3" name="Slide Number Placeholder 2">
            <a:extLst>
              <a:ext uri="{FF2B5EF4-FFF2-40B4-BE49-F238E27FC236}">
                <a16:creationId xmlns:a16="http://schemas.microsoft.com/office/drawing/2014/main" id="{1BD57801-2E9C-771B-090F-9B30A56C22B3}"/>
              </a:ext>
            </a:extLst>
          </p:cNvPr>
          <p:cNvSpPr>
            <a:spLocks noGrp="1"/>
          </p:cNvSpPr>
          <p:nvPr>
            <p:ph type="sldNum" sz="quarter" idx="12"/>
          </p:nvPr>
        </p:nvSpPr>
        <p:spPr/>
        <p:txBody>
          <a:bodyPr/>
          <a:lstStyle/>
          <a:p>
            <a:fld id="{FE7F0537-2BCE-514C-8EA0-7A0C12589E62}" type="slidenum">
              <a:rPr lang="en-US" smtClean="0"/>
              <a:t>38</a:t>
            </a:fld>
            <a:endParaRPr lang="en-US"/>
          </a:p>
        </p:txBody>
      </p:sp>
      <p:graphicFrame>
        <p:nvGraphicFramePr>
          <p:cNvPr id="4" name="Table 3">
            <a:extLst>
              <a:ext uri="{FF2B5EF4-FFF2-40B4-BE49-F238E27FC236}">
                <a16:creationId xmlns:a16="http://schemas.microsoft.com/office/drawing/2014/main" id="{13FCE461-9F5D-0B84-83EE-D4A226164D5B}"/>
              </a:ext>
            </a:extLst>
          </p:cNvPr>
          <p:cNvGraphicFramePr>
            <a:graphicFrameLocks noGrp="1"/>
          </p:cNvGraphicFramePr>
          <p:nvPr/>
        </p:nvGraphicFramePr>
        <p:xfrm>
          <a:off x="2963819" y="1386937"/>
          <a:ext cx="6144768" cy="153619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237270740"/>
                    </a:ext>
                  </a:extLst>
                </a:gridCol>
                <a:gridCol w="512064">
                  <a:extLst>
                    <a:ext uri="{9D8B030D-6E8A-4147-A177-3AD203B41FA5}">
                      <a16:colId xmlns:a16="http://schemas.microsoft.com/office/drawing/2014/main" val="1089283523"/>
                    </a:ext>
                  </a:extLst>
                </a:gridCol>
                <a:gridCol w="512064">
                  <a:extLst>
                    <a:ext uri="{9D8B030D-6E8A-4147-A177-3AD203B41FA5}">
                      <a16:colId xmlns:a16="http://schemas.microsoft.com/office/drawing/2014/main" val="420212779"/>
                    </a:ext>
                  </a:extLst>
                </a:gridCol>
                <a:gridCol w="512064">
                  <a:extLst>
                    <a:ext uri="{9D8B030D-6E8A-4147-A177-3AD203B41FA5}">
                      <a16:colId xmlns:a16="http://schemas.microsoft.com/office/drawing/2014/main" val="3452230599"/>
                    </a:ext>
                  </a:extLst>
                </a:gridCol>
                <a:gridCol w="512064">
                  <a:extLst>
                    <a:ext uri="{9D8B030D-6E8A-4147-A177-3AD203B41FA5}">
                      <a16:colId xmlns:a16="http://schemas.microsoft.com/office/drawing/2014/main" val="3085208372"/>
                    </a:ext>
                  </a:extLst>
                </a:gridCol>
                <a:gridCol w="512064">
                  <a:extLst>
                    <a:ext uri="{9D8B030D-6E8A-4147-A177-3AD203B41FA5}">
                      <a16:colId xmlns:a16="http://schemas.microsoft.com/office/drawing/2014/main" val="1024612451"/>
                    </a:ext>
                  </a:extLst>
                </a:gridCol>
                <a:gridCol w="512064">
                  <a:extLst>
                    <a:ext uri="{9D8B030D-6E8A-4147-A177-3AD203B41FA5}">
                      <a16:colId xmlns:a16="http://schemas.microsoft.com/office/drawing/2014/main" val="887053925"/>
                    </a:ext>
                  </a:extLst>
                </a:gridCol>
                <a:gridCol w="512064">
                  <a:extLst>
                    <a:ext uri="{9D8B030D-6E8A-4147-A177-3AD203B41FA5}">
                      <a16:colId xmlns:a16="http://schemas.microsoft.com/office/drawing/2014/main" val="2083481538"/>
                    </a:ext>
                  </a:extLst>
                </a:gridCol>
                <a:gridCol w="512064">
                  <a:extLst>
                    <a:ext uri="{9D8B030D-6E8A-4147-A177-3AD203B41FA5}">
                      <a16:colId xmlns:a16="http://schemas.microsoft.com/office/drawing/2014/main" val="297481238"/>
                    </a:ext>
                  </a:extLst>
                </a:gridCol>
                <a:gridCol w="512064">
                  <a:extLst>
                    <a:ext uri="{9D8B030D-6E8A-4147-A177-3AD203B41FA5}">
                      <a16:colId xmlns:a16="http://schemas.microsoft.com/office/drawing/2014/main" val="3200266239"/>
                    </a:ext>
                  </a:extLst>
                </a:gridCol>
                <a:gridCol w="512064">
                  <a:extLst>
                    <a:ext uri="{9D8B030D-6E8A-4147-A177-3AD203B41FA5}">
                      <a16:colId xmlns:a16="http://schemas.microsoft.com/office/drawing/2014/main" val="489811029"/>
                    </a:ext>
                  </a:extLst>
                </a:gridCol>
                <a:gridCol w="512064">
                  <a:extLst>
                    <a:ext uri="{9D8B030D-6E8A-4147-A177-3AD203B41FA5}">
                      <a16:colId xmlns:a16="http://schemas.microsoft.com/office/drawing/2014/main" val="2356664222"/>
                    </a:ext>
                  </a:extLst>
                </a:gridCol>
              </a:tblGrid>
              <a:tr h="512064">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89931782"/>
                  </a:ext>
                </a:extLst>
              </a:tr>
              <a:tr h="512064">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6</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800017829"/>
                  </a:ext>
                </a:extLst>
              </a:tr>
              <a:tr h="512064">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5</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3</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344640684"/>
                  </a:ext>
                </a:extLst>
              </a:tr>
            </a:tbl>
          </a:graphicData>
        </a:graphic>
      </p:graphicFrame>
      <p:graphicFrame>
        <p:nvGraphicFramePr>
          <p:cNvPr id="5" name="Table 4">
            <a:extLst>
              <a:ext uri="{FF2B5EF4-FFF2-40B4-BE49-F238E27FC236}">
                <a16:creationId xmlns:a16="http://schemas.microsoft.com/office/drawing/2014/main" id="{5172050B-941D-8FA2-4032-A654D2EF526D}"/>
              </a:ext>
            </a:extLst>
          </p:cNvPr>
          <p:cNvGraphicFramePr>
            <a:graphicFrameLocks noGrp="1"/>
          </p:cNvGraphicFramePr>
          <p:nvPr/>
        </p:nvGraphicFramePr>
        <p:xfrm>
          <a:off x="585951" y="3390445"/>
          <a:ext cx="2048256"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898407245"/>
                    </a:ext>
                  </a:extLst>
                </a:gridCol>
                <a:gridCol w="512064">
                  <a:extLst>
                    <a:ext uri="{9D8B030D-6E8A-4147-A177-3AD203B41FA5}">
                      <a16:colId xmlns:a16="http://schemas.microsoft.com/office/drawing/2014/main" val="3663648948"/>
                    </a:ext>
                  </a:extLst>
                </a:gridCol>
                <a:gridCol w="512064">
                  <a:extLst>
                    <a:ext uri="{9D8B030D-6E8A-4147-A177-3AD203B41FA5}">
                      <a16:colId xmlns:a16="http://schemas.microsoft.com/office/drawing/2014/main" val="3834614463"/>
                    </a:ext>
                  </a:extLst>
                </a:gridCol>
                <a:gridCol w="512064">
                  <a:extLst>
                    <a:ext uri="{9D8B030D-6E8A-4147-A177-3AD203B41FA5}">
                      <a16:colId xmlns:a16="http://schemas.microsoft.com/office/drawing/2014/main" val="2636178108"/>
                    </a:ext>
                  </a:extLst>
                </a:gridCol>
              </a:tblGrid>
              <a:tr h="494463">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439677734"/>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330368846"/>
                  </a:ext>
                </a:extLst>
              </a:tr>
              <a:tr h="501526">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1372216390"/>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4008704573"/>
                  </a:ext>
                </a:extLst>
              </a:tr>
            </a:tbl>
          </a:graphicData>
        </a:graphic>
      </p:graphicFrame>
      <p:graphicFrame>
        <p:nvGraphicFramePr>
          <p:cNvPr id="6" name="Table 5">
            <a:extLst>
              <a:ext uri="{FF2B5EF4-FFF2-40B4-BE49-F238E27FC236}">
                <a16:creationId xmlns:a16="http://schemas.microsoft.com/office/drawing/2014/main" id="{81B946B8-A63F-6875-CF70-40A8E33E3C12}"/>
              </a:ext>
            </a:extLst>
          </p:cNvPr>
          <p:cNvGraphicFramePr>
            <a:graphicFrameLocks noGrp="1"/>
          </p:cNvGraphicFramePr>
          <p:nvPr/>
        </p:nvGraphicFramePr>
        <p:xfrm>
          <a:off x="2957325" y="3390445"/>
          <a:ext cx="6144768"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1382611464"/>
                    </a:ext>
                  </a:extLst>
                </a:gridCol>
                <a:gridCol w="512064">
                  <a:extLst>
                    <a:ext uri="{9D8B030D-6E8A-4147-A177-3AD203B41FA5}">
                      <a16:colId xmlns:a16="http://schemas.microsoft.com/office/drawing/2014/main" val="3067952357"/>
                    </a:ext>
                  </a:extLst>
                </a:gridCol>
                <a:gridCol w="512064">
                  <a:extLst>
                    <a:ext uri="{9D8B030D-6E8A-4147-A177-3AD203B41FA5}">
                      <a16:colId xmlns:a16="http://schemas.microsoft.com/office/drawing/2014/main" val="1419980296"/>
                    </a:ext>
                  </a:extLst>
                </a:gridCol>
                <a:gridCol w="512064">
                  <a:extLst>
                    <a:ext uri="{9D8B030D-6E8A-4147-A177-3AD203B41FA5}">
                      <a16:colId xmlns:a16="http://schemas.microsoft.com/office/drawing/2014/main" val="4059182260"/>
                    </a:ext>
                  </a:extLst>
                </a:gridCol>
                <a:gridCol w="512064">
                  <a:extLst>
                    <a:ext uri="{9D8B030D-6E8A-4147-A177-3AD203B41FA5}">
                      <a16:colId xmlns:a16="http://schemas.microsoft.com/office/drawing/2014/main" val="1920943583"/>
                    </a:ext>
                  </a:extLst>
                </a:gridCol>
                <a:gridCol w="512064">
                  <a:extLst>
                    <a:ext uri="{9D8B030D-6E8A-4147-A177-3AD203B41FA5}">
                      <a16:colId xmlns:a16="http://schemas.microsoft.com/office/drawing/2014/main" val="1064713988"/>
                    </a:ext>
                  </a:extLst>
                </a:gridCol>
                <a:gridCol w="512064">
                  <a:extLst>
                    <a:ext uri="{9D8B030D-6E8A-4147-A177-3AD203B41FA5}">
                      <a16:colId xmlns:a16="http://schemas.microsoft.com/office/drawing/2014/main" val="2736135261"/>
                    </a:ext>
                  </a:extLst>
                </a:gridCol>
                <a:gridCol w="512064">
                  <a:extLst>
                    <a:ext uri="{9D8B030D-6E8A-4147-A177-3AD203B41FA5}">
                      <a16:colId xmlns:a16="http://schemas.microsoft.com/office/drawing/2014/main" val="3370471213"/>
                    </a:ext>
                  </a:extLst>
                </a:gridCol>
                <a:gridCol w="512064">
                  <a:extLst>
                    <a:ext uri="{9D8B030D-6E8A-4147-A177-3AD203B41FA5}">
                      <a16:colId xmlns:a16="http://schemas.microsoft.com/office/drawing/2014/main" val="362163072"/>
                    </a:ext>
                  </a:extLst>
                </a:gridCol>
                <a:gridCol w="512064">
                  <a:extLst>
                    <a:ext uri="{9D8B030D-6E8A-4147-A177-3AD203B41FA5}">
                      <a16:colId xmlns:a16="http://schemas.microsoft.com/office/drawing/2014/main" val="4025656386"/>
                    </a:ext>
                  </a:extLst>
                </a:gridCol>
                <a:gridCol w="512064">
                  <a:extLst>
                    <a:ext uri="{9D8B030D-6E8A-4147-A177-3AD203B41FA5}">
                      <a16:colId xmlns:a16="http://schemas.microsoft.com/office/drawing/2014/main" val="2260039159"/>
                    </a:ext>
                  </a:extLst>
                </a:gridCol>
                <a:gridCol w="512064">
                  <a:extLst>
                    <a:ext uri="{9D8B030D-6E8A-4147-A177-3AD203B41FA5}">
                      <a16:colId xmlns:a16="http://schemas.microsoft.com/office/drawing/2014/main" val="276557554"/>
                    </a:ext>
                  </a:extLst>
                </a:gridCol>
              </a:tblGrid>
              <a:tr h="494463">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extLst>
                  <a:ext uri="{0D108BD9-81ED-4DB2-BD59-A6C34878D82A}">
                    <a16:rowId xmlns:a16="http://schemas.microsoft.com/office/drawing/2014/main" val="241521190"/>
                  </a:ext>
                </a:extLst>
              </a:tr>
              <a:tr h="501526">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extLst>
                  <a:ext uri="{0D108BD9-81ED-4DB2-BD59-A6C34878D82A}">
                    <a16:rowId xmlns:a16="http://schemas.microsoft.com/office/drawing/2014/main" val="3245397230"/>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2452842196"/>
                  </a:ext>
                </a:extLst>
              </a:tr>
            </a:tbl>
          </a:graphicData>
        </a:graphic>
      </p:graphicFrame>
      <p:graphicFrame>
        <p:nvGraphicFramePr>
          <p:cNvPr id="57" name="Table 56">
            <a:extLst>
              <a:ext uri="{FF2B5EF4-FFF2-40B4-BE49-F238E27FC236}">
                <a16:creationId xmlns:a16="http://schemas.microsoft.com/office/drawing/2014/main" id="{18B869B8-77FB-7887-4419-03E6C669D39A}"/>
              </a:ext>
            </a:extLst>
          </p:cNvPr>
          <p:cNvGraphicFramePr>
            <a:graphicFrameLocks noGrp="1"/>
          </p:cNvGraphicFramePr>
          <p:nvPr/>
        </p:nvGraphicFramePr>
        <p:xfrm>
          <a:off x="2957325" y="2891890"/>
          <a:ext cx="6144768" cy="32283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062849615"/>
                    </a:ext>
                  </a:extLst>
                </a:gridCol>
                <a:gridCol w="512064">
                  <a:extLst>
                    <a:ext uri="{9D8B030D-6E8A-4147-A177-3AD203B41FA5}">
                      <a16:colId xmlns:a16="http://schemas.microsoft.com/office/drawing/2014/main" val="1722820818"/>
                    </a:ext>
                  </a:extLst>
                </a:gridCol>
                <a:gridCol w="512064">
                  <a:extLst>
                    <a:ext uri="{9D8B030D-6E8A-4147-A177-3AD203B41FA5}">
                      <a16:colId xmlns:a16="http://schemas.microsoft.com/office/drawing/2014/main" val="324242847"/>
                    </a:ext>
                  </a:extLst>
                </a:gridCol>
                <a:gridCol w="512064">
                  <a:extLst>
                    <a:ext uri="{9D8B030D-6E8A-4147-A177-3AD203B41FA5}">
                      <a16:colId xmlns:a16="http://schemas.microsoft.com/office/drawing/2014/main" val="816989282"/>
                    </a:ext>
                  </a:extLst>
                </a:gridCol>
                <a:gridCol w="512064">
                  <a:extLst>
                    <a:ext uri="{9D8B030D-6E8A-4147-A177-3AD203B41FA5}">
                      <a16:colId xmlns:a16="http://schemas.microsoft.com/office/drawing/2014/main" val="45898790"/>
                    </a:ext>
                  </a:extLst>
                </a:gridCol>
                <a:gridCol w="512064">
                  <a:extLst>
                    <a:ext uri="{9D8B030D-6E8A-4147-A177-3AD203B41FA5}">
                      <a16:colId xmlns:a16="http://schemas.microsoft.com/office/drawing/2014/main" val="3887784805"/>
                    </a:ext>
                  </a:extLst>
                </a:gridCol>
                <a:gridCol w="512064">
                  <a:extLst>
                    <a:ext uri="{9D8B030D-6E8A-4147-A177-3AD203B41FA5}">
                      <a16:colId xmlns:a16="http://schemas.microsoft.com/office/drawing/2014/main" val="2426707436"/>
                    </a:ext>
                  </a:extLst>
                </a:gridCol>
                <a:gridCol w="512064">
                  <a:extLst>
                    <a:ext uri="{9D8B030D-6E8A-4147-A177-3AD203B41FA5}">
                      <a16:colId xmlns:a16="http://schemas.microsoft.com/office/drawing/2014/main" val="2971119772"/>
                    </a:ext>
                  </a:extLst>
                </a:gridCol>
                <a:gridCol w="512064">
                  <a:extLst>
                    <a:ext uri="{9D8B030D-6E8A-4147-A177-3AD203B41FA5}">
                      <a16:colId xmlns:a16="http://schemas.microsoft.com/office/drawing/2014/main" val="674814442"/>
                    </a:ext>
                  </a:extLst>
                </a:gridCol>
                <a:gridCol w="512064">
                  <a:extLst>
                    <a:ext uri="{9D8B030D-6E8A-4147-A177-3AD203B41FA5}">
                      <a16:colId xmlns:a16="http://schemas.microsoft.com/office/drawing/2014/main" val="1802078039"/>
                    </a:ext>
                  </a:extLst>
                </a:gridCol>
                <a:gridCol w="512064">
                  <a:extLst>
                    <a:ext uri="{9D8B030D-6E8A-4147-A177-3AD203B41FA5}">
                      <a16:colId xmlns:a16="http://schemas.microsoft.com/office/drawing/2014/main" val="539766772"/>
                    </a:ext>
                  </a:extLst>
                </a:gridCol>
                <a:gridCol w="512064">
                  <a:extLst>
                    <a:ext uri="{9D8B030D-6E8A-4147-A177-3AD203B41FA5}">
                      <a16:colId xmlns:a16="http://schemas.microsoft.com/office/drawing/2014/main" val="2280997294"/>
                    </a:ext>
                  </a:extLst>
                </a:gridCol>
              </a:tblGrid>
              <a:tr h="218650">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095634"/>
                  </a:ext>
                </a:extLst>
              </a:tr>
            </a:tbl>
          </a:graphicData>
        </a:graphic>
      </p:graphicFrame>
    </p:spTree>
    <p:extLst>
      <p:ext uri="{BB962C8B-B14F-4D97-AF65-F5344CB8AC3E}">
        <p14:creationId xmlns:p14="http://schemas.microsoft.com/office/powerpoint/2010/main" val="3244473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6A434-57D7-F78D-04A4-459086613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FA759B-6497-9E8E-47B1-0E43BC517CE5}"/>
              </a:ext>
            </a:extLst>
          </p:cNvPr>
          <p:cNvSpPr>
            <a:spLocks noGrp="1"/>
          </p:cNvSpPr>
          <p:nvPr>
            <p:ph type="title"/>
          </p:nvPr>
        </p:nvSpPr>
        <p:spPr/>
        <p:txBody>
          <a:bodyPr>
            <a:normAutofit fontScale="90000"/>
          </a:bodyPr>
          <a:lstStyle/>
          <a:p>
            <a:r>
              <a:rPr lang="en-US" dirty="0"/>
              <a:t>2 Layers</a:t>
            </a:r>
          </a:p>
        </p:txBody>
      </p:sp>
      <p:sp>
        <p:nvSpPr>
          <p:cNvPr id="3" name="Slide Number Placeholder 2">
            <a:extLst>
              <a:ext uri="{FF2B5EF4-FFF2-40B4-BE49-F238E27FC236}">
                <a16:creationId xmlns:a16="http://schemas.microsoft.com/office/drawing/2014/main" id="{CC564FFF-7B5F-FF1C-DD71-1CD1241C6A29}"/>
              </a:ext>
            </a:extLst>
          </p:cNvPr>
          <p:cNvSpPr>
            <a:spLocks noGrp="1"/>
          </p:cNvSpPr>
          <p:nvPr>
            <p:ph type="sldNum" sz="quarter" idx="12"/>
          </p:nvPr>
        </p:nvSpPr>
        <p:spPr/>
        <p:txBody>
          <a:bodyPr/>
          <a:lstStyle/>
          <a:p>
            <a:fld id="{FE7F0537-2BCE-514C-8EA0-7A0C12589E62}" type="slidenum">
              <a:rPr lang="en-US" smtClean="0"/>
              <a:t>39</a:t>
            </a:fld>
            <a:endParaRPr lang="en-US"/>
          </a:p>
        </p:txBody>
      </p:sp>
      <p:graphicFrame>
        <p:nvGraphicFramePr>
          <p:cNvPr id="4" name="Table 3">
            <a:extLst>
              <a:ext uri="{FF2B5EF4-FFF2-40B4-BE49-F238E27FC236}">
                <a16:creationId xmlns:a16="http://schemas.microsoft.com/office/drawing/2014/main" id="{EB226D5D-EA82-9E25-A0FE-00328F39BDD0}"/>
              </a:ext>
            </a:extLst>
          </p:cNvPr>
          <p:cNvGraphicFramePr>
            <a:graphicFrameLocks noGrp="1"/>
          </p:cNvGraphicFramePr>
          <p:nvPr>
            <p:extLst>
              <p:ext uri="{D42A27DB-BD31-4B8C-83A1-F6EECF244321}">
                <p14:modId xmlns:p14="http://schemas.microsoft.com/office/powerpoint/2010/main" val="1382290236"/>
              </p:ext>
            </p:extLst>
          </p:nvPr>
        </p:nvGraphicFramePr>
        <p:xfrm>
          <a:off x="4011912" y="838463"/>
          <a:ext cx="6144768" cy="153619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237270740"/>
                    </a:ext>
                  </a:extLst>
                </a:gridCol>
                <a:gridCol w="512064">
                  <a:extLst>
                    <a:ext uri="{9D8B030D-6E8A-4147-A177-3AD203B41FA5}">
                      <a16:colId xmlns:a16="http://schemas.microsoft.com/office/drawing/2014/main" val="1089283523"/>
                    </a:ext>
                  </a:extLst>
                </a:gridCol>
                <a:gridCol w="512064">
                  <a:extLst>
                    <a:ext uri="{9D8B030D-6E8A-4147-A177-3AD203B41FA5}">
                      <a16:colId xmlns:a16="http://schemas.microsoft.com/office/drawing/2014/main" val="420212779"/>
                    </a:ext>
                  </a:extLst>
                </a:gridCol>
                <a:gridCol w="512064">
                  <a:extLst>
                    <a:ext uri="{9D8B030D-6E8A-4147-A177-3AD203B41FA5}">
                      <a16:colId xmlns:a16="http://schemas.microsoft.com/office/drawing/2014/main" val="3452230599"/>
                    </a:ext>
                  </a:extLst>
                </a:gridCol>
                <a:gridCol w="512064">
                  <a:extLst>
                    <a:ext uri="{9D8B030D-6E8A-4147-A177-3AD203B41FA5}">
                      <a16:colId xmlns:a16="http://schemas.microsoft.com/office/drawing/2014/main" val="3085208372"/>
                    </a:ext>
                  </a:extLst>
                </a:gridCol>
                <a:gridCol w="512064">
                  <a:extLst>
                    <a:ext uri="{9D8B030D-6E8A-4147-A177-3AD203B41FA5}">
                      <a16:colId xmlns:a16="http://schemas.microsoft.com/office/drawing/2014/main" val="1024612451"/>
                    </a:ext>
                  </a:extLst>
                </a:gridCol>
                <a:gridCol w="512064">
                  <a:extLst>
                    <a:ext uri="{9D8B030D-6E8A-4147-A177-3AD203B41FA5}">
                      <a16:colId xmlns:a16="http://schemas.microsoft.com/office/drawing/2014/main" val="887053925"/>
                    </a:ext>
                  </a:extLst>
                </a:gridCol>
                <a:gridCol w="512064">
                  <a:extLst>
                    <a:ext uri="{9D8B030D-6E8A-4147-A177-3AD203B41FA5}">
                      <a16:colId xmlns:a16="http://schemas.microsoft.com/office/drawing/2014/main" val="2083481538"/>
                    </a:ext>
                  </a:extLst>
                </a:gridCol>
                <a:gridCol w="512064">
                  <a:extLst>
                    <a:ext uri="{9D8B030D-6E8A-4147-A177-3AD203B41FA5}">
                      <a16:colId xmlns:a16="http://schemas.microsoft.com/office/drawing/2014/main" val="297481238"/>
                    </a:ext>
                  </a:extLst>
                </a:gridCol>
                <a:gridCol w="512064">
                  <a:extLst>
                    <a:ext uri="{9D8B030D-6E8A-4147-A177-3AD203B41FA5}">
                      <a16:colId xmlns:a16="http://schemas.microsoft.com/office/drawing/2014/main" val="3200266239"/>
                    </a:ext>
                  </a:extLst>
                </a:gridCol>
                <a:gridCol w="512064">
                  <a:extLst>
                    <a:ext uri="{9D8B030D-6E8A-4147-A177-3AD203B41FA5}">
                      <a16:colId xmlns:a16="http://schemas.microsoft.com/office/drawing/2014/main" val="489811029"/>
                    </a:ext>
                  </a:extLst>
                </a:gridCol>
                <a:gridCol w="512064">
                  <a:extLst>
                    <a:ext uri="{9D8B030D-6E8A-4147-A177-3AD203B41FA5}">
                      <a16:colId xmlns:a16="http://schemas.microsoft.com/office/drawing/2014/main" val="2356664222"/>
                    </a:ext>
                  </a:extLst>
                </a:gridCol>
              </a:tblGrid>
              <a:tr h="512064">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89931782"/>
                  </a:ext>
                </a:extLst>
              </a:tr>
              <a:tr h="512064">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6</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800017829"/>
                  </a:ext>
                </a:extLst>
              </a:tr>
              <a:tr h="512064">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5</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3</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344640684"/>
                  </a:ext>
                </a:extLst>
              </a:tr>
            </a:tbl>
          </a:graphicData>
        </a:graphic>
      </p:graphicFrame>
      <p:graphicFrame>
        <p:nvGraphicFramePr>
          <p:cNvPr id="5" name="Table 4">
            <a:extLst>
              <a:ext uri="{FF2B5EF4-FFF2-40B4-BE49-F238E27FC236}">
                <a16:creationId xmlns:a16="http://schemas.microsoft.com/office/drawing/2014/main" id="{75684072-2C13-3C64-9BE0-6E5A2DA82644}"/>
              </a:ext>
            </a:extLst>
          </p:cNvPr>
          <p:cNvGraphicFramePr>
            <a:graphicFrameLocks noGrp="1"/>
          </p:cNvGraphicFramePr>
          <p:nvPr>
            <p:extLst>
              <p:ext uri="{D42A27DB-BD31-4B8C-83A1-F6EECF244321}">
                <p14:modId xmlns:p14="http://schemas.microsoft.com/office/powerpoint/2010/main" val="438065994"/>
              </p:ext>
            </p:extLst>
          </p:nvPr>
        </p:nvGraphicFramePr>
        <p:xfrm>
          <a:off x="1634044" y="2722025"/>
          <a:ext cx="2048256"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898407245"/>
                    </a:ext>
                  </a:extLst>
                </a:gridCol>
                <a:gridCol w="512064">
                  <a:extLst>
                    <a:ext uri="{9D8B030D-6E8A-4147-A177-3AD203B41FA5}">
                      <a16:colId xmlns:a16="http://schemas.microsoft.com/office/drawing/2014/main" val="3663648948"/>
                    </a:ext>
                  </a:extLst>
                </a:gridCol>
                <a:gridCol w="512064">
                  <a:extLst>
                    <a:ext uri="{9D8B030D-6E8A-4147-A177-3AD203B41FA5}">
                      <a16:colId xmlns:a16="http://schemas.microsoft.com/office/drawing/2014/main" val="3834614463"/>
                    </a:ext>
                  </a:extLst>
                </a:gridCol>
                <a:gridCol w="512064">
                  <a:extLst>
                    <a:ext uri="{9D8B030D-6E8A-4147-A177-3AD203B41FA5}">
                      <a16:colId xmlns:a16="http://schemas.microsoft.com/office/drawing/2014/main" val="2636178108"/>
                    </a:ext>
                  </a:extLst>
                </a:gridCol>
              </a:tblGrid>
              <a:tr h="494463">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439677734"/>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330368846"/>
                  </a:ext>
                </a:extLst>
              </a:tr>
              <a:tr h="501526">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1372216390"/>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4008704573"/>
                  </a:ext>
                </a:extLst>
              </a:tr>
            </a:tbl>
          </a:graphicData>
        </a:graphic>
      </p:graphicFrame>
      <p:graphicFrame>
        <p:nvGraphicFramePr>
          <p:cNvPr id="6" name="Table 5">
            <a:extLst>
              <a:ext uri="{FF2B5EF4-FFF2-40B4-BE49-F238E27FC236}">
                <a16:creationId xmlns:a16="http://schemas.microsoft.com/office/drawing/2014/main" id="{1D5DEF2C-3D39-296B-4915-BFB5A0760FBC}"/>
              </a:ext>
            </a:extLst>
          </p:cNvPr>
          <p:cNvGraphicFramePr>
            <a:graphicFrameLocks noGrp="1"/>
          </p:cNvGraphicFramePr>
          <p:nvPr>
            <p:extLst>
              <p:ext uri="{D42A27DB-BD31-4B8C-83A1-F6EECF244321}">
                <p14:modId xmlns:p14="http://schemas.microsoft.com/office/powerpoint/2010/main" val="1399760706"/>
              </p:ext>
            </p:extLst>
          </p:nvPr>
        </p:nvGraphicFramePr>
        <p:xfrm>
          <a:off x="4005418" y="2722025"/>
          <a:ext cx="6144768"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1382611464"/>
                    </a:ext>
                  </a:extLst>
                </a:gridCol>
                <a:gridCol w="512064">
                  <a:extLst>
                    <a:ext uri="{9D8B030D-6E8A-4147-A177-3AD203B41FA5}">
                      <a16:colId xmlns:a16="http://schemas.microsoft.com/office/drawing/2014/main" val="3067952357"/>
                    </a:ext>
                  </a:extLst>
                </a:gridCol>
                <a:gridCol w="512064">
                  <a:extLst>
                    <a:ext uri="{9D8B030D-6E8A-4147-A177-3AD203B41FA5}">
                      <a16:colId xmlns:a16="http://schemas.microsoft.com/office/drawing/2014/main" val="1419980296"/>
                    </a:ext>
                  </a:extLst>
                </a:gridCol>
                <a:gridCol w="512064">
                  <a:extLst>
                    <a:ext uri="{9D8B030D-6E8A-4147-A177-3AD203B41FA5}">
                      <a16:colId xmlns:a16="http://schemas.microsoft.com/office/drawing/2014/main" val="4059182260"/>
                    </a:ext>
                  </a:extLst>
                </a:gridCol>
                <a:gridCol w="512064">
                  <a:extLst>
                    <a:ext uri="{9D8B030D-6E8A-4147-A177-3AD203B41FA5}">
                      <a16:colId xmlns:a16="http://schemas.microsoft.com/office/drawing/2014/main" val="1920943583"/>
                    </a:ext>
                  </a:extLst>
                </a:gridCol>
                <a:gridCol w="512064">
                  <a:extLst>
                    <a:ext uri="{9D8B030D-6E8A-4147-A177-3AD203B41FA5}">
                      <a16:colId xmlns:a16="http://schemas.microsoft.com/office/drawing/2014/main" val="1064713988"/>
                    </a:ext>
                  </a:extLst>
                </a:gridCol>
                <a:gridCol w="512064">
                  <a:extLst>
                    <a:ext uri="{9D8B030D-6E8A-4147-A177-3AD203B41FA5}">
                      <a16:colId xmlns:a16="http://schemas.microsoft.com/office/drawing/2014/main" val="2736135261"/>
                    </a:ext>
                  </a:extLst>
                </a:gridCol>
                <a:gridCol w="512064">
                  <a:extLst>
                    <a:ext uri="{9D8B030D-6E8A-4147-A177-3AD203B41FA5}">
                      <a16:colId xmlns:a16="http://schemas.microsoft.com/office/drawing/2014/main" val="3370471213"/>
                    </a:ext>
                  </a:extLst>
                </a:gridCol>
                <a:gridCol w="512064">
                  <a:extLst>
                    <a:ext uri="{9D8B030D-6E8A-4147-A177-3AD203B41FA5}">
                      <a16:colId xmlns:a16="http://schemas.microsoft.com/office/drawing/2014/main" val="362163072"/>
                    </a:ext>
                  </a:extLst>
                </a:gridCol>
                <a:gridCol w="512064">
                  <a:extLst>
                    <a:ext uri="{9D8B030D-6E8A-4147-A177-3AD203B41FA5}">
                      <a16:colId xmlns:a16="http://schemas.microsoft.com/office/drawing/2014/main" val="4025656386"/>
                    </a:ext>
                  </a:extLst>
                </a:gridCol>
                <a:gridCol w="512064">
                  <a:extLst>
                    <a:ext uri="{9D8B030D-6E8A-4147-A177-3AD203B41FA5}">
                      <a16:colId xmlns:a16="http://schemas.microsoft.com/office/drawing/2014/main" val="2260039159"/>
                    </a:ext>
                  </a:extLst>
                </a:gridCol>
                <a:gridCol w="512064">
                  <a:extLst>
                    <a:ext uri="{9D8B030D-6E8A-4147-A177-3AD203B41FA5}">
                      <a16:colId xmlns:a16="http://schemas.microsoft.com/office/drawing/2014/main" val="276557554"/>
                    </a:ext>
                  </a:extLst>
                </a:gridCol>
              </a:tblGrid>
              <a:tr h="494463">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extLst>
                  <a:ext uri="{0D108BD9-81ED-4DB2-BD59-A6C34878D82A}">
                    <a16:rowId xmlns:a16="http://schemas.microsoft.com/office/drawing/2014/main" val="241521190"/>
                  </a:ext>
                </a:extLst>
              </a:tr>
              <a:tr h="501526">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extLst>
                  <a:ext uri="{0D108BD9-81ED-4DB2-BD59-A6C34878D82A}">
                    <a16:rowId xmlns:a16="http://schemas.microsoft.com/office/drawing/2014/main" val="3245397230"/>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2452842196"/>
                  </a:ext>
                </a:extLst>
              </a:tr>
            </a:tbl>
          </a:graphicData>
        </a:graphic>
      </p:graphicFrame>
      <p:graphicFrame>
        <p:nvGraphicFramePr>
          <p:cNvPr id="57" name="Table 56">
            <a:extLst>
              <a:ext uri="{FF2B5EF4-FFF2-40B4-BE49-F238E27FC236}">
                <a16:creationId xmlns:a16="http://schemas.microsoft.com/office/drawing/2014/main" id="{7607E4D7-8B2B-5CC2-EB12-D9B310F2B871}"/>
              </a:ext>
            </a:extLst>
          </p:cNvPr>
          <p:cNvGraphicFramePr>
            <a:graphicFrameLocks noGrp="1"/>
          </p:cNvGraphicFramePr>
          <p:nvPr>
            <p:extLst>
              <p:ext uri="{D42A27DB-BD31-4B8C-83A1-F6EECF244321}">
                <p14:modId xmlns:p14="http://schemas.microsoft.com/office/powerpoint/2010/main" val="3097641664"/>
              </p:ext>
            </p:extLst>
          </p:nvPr>
        </p:nvGraphicFramePr>
        <p:xfrm>
          <a:off x="4005418" y="2343416"/>
          <a:ext cx="6144768" cy="32283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062849615"/>
                    </a:ext>
                  </a:extLst>
                </a:gridCol>
                <a:gridCol w="512064">
                  <a:extLst>
                    <a:ext uri="{9D8B030D-6E8A-4147-A177-3AD203B41FA5}">
                      <a16:colId xmlns:a16="http://schemas.microsoft.com/office/drawing/2014/main" val="1722820818"/>
                    </a:ext>
                  </a:extLst>
                </a:gridCol>
                <a:gridCol w="512064">
                  <a:extLst>
                    <a:ext uri="{9D8B030D-6E8A-4147-A177-3AD203B41FA5}">
                      <a16:colId xmlns:a16="http://schemas.microsoft.com/office/drawing/2014/main" val="324242847"/>
                    </a:ext>
                  </a:extLst>
                </a:gridCol>
                <a:gridCol w="512064">
                  <a:extLst>
                    <a:ext uri="{9D8B030D-6E8A-4147-A177-3AD203B41FA5}">
                      <a16:colId xmlns:a16="http://schemas.microsoft.com/office/drawing/2014/main" val="816989282"/>
                    </a:ext>
                  </a:extLst>
                </a:gridCol>
                <a:gridCol w="512064">
                  <a:extLst>
                    <a:ext uri="{9D8B030D-6E8A-4147-A177-3AD203B41FA5}">
                      <a16:colId xmlns:a16="http://schemas.microsoft.com/office/drawing/2014/main" val="45898790"/>
                    </a:ext>
                  </a:extLst>
                </a:gridCol>
                <a:gridCol w="512064">
                  <a:extLst>
                    <a:ext uri="{9D8B030D-6E8A-4147-A177-3AD203B41FA5}">
                      <a16:colId xmlns:a16="http://schemas.microsoft.com/office/drawing/2014/main" val="3887784805"/>
                    </a:ext>
                  </a:extLst>
                </a:gridCol>
                <a:gridCol w="512064">
                  <a:extLst>
                    <a:ext uri="{9D8B030D-6E8A-4147-A177-3AD203B41FA5}">
                      <a16:colId xmlns:a16="http://schemas.microsoft.com/office/drawing/2014/main" val="2426707436"/>
                    </a:ext>
                  </a:extLst>
                </a:gridCol>
                <a:gridCol w="512064">
                  <a:extLst>
                    <a:ext uri="{9D8B030D-6E8A-4147-A177-3AD203B41FA5}">
                      <a16:colId xmlns:a16="http://schemas.microsoft.com/office/drawing/2014/main" val="2971119772"/>
                    </a:ext>
                  </a:extLst>
                </a:gridCol>
                <a:gridCol w="512064">
                  <a:extLst>
                    <a:ext uri="{9D8B030D-6E8A-4147-A177-3AD203B41FA5}">
                      <a16:colId xmlns:a16="http://schemas.microsoft.com/office/drawing/2014/main" val="674814442"/>
                    </a:ext>
                  </a:extLst>
                </a:gridCol>
                <a:gridCol w="512064">
                  <a:extLst>
                    <a:ext uri="{9D8B030D-6E8A-4147-A177-3AD203B41FA5}">
                      <a16:colId xmlns:a16="http://schemas.microsoft.com/office/drawing/2014/main" val="1802078039"/>
                    </a:ext>
                  </a:extLst>
                </a:gridCol>
                <a:gridCol w="512064">
                  <a:extLst>
                    <a:ext uri="{9D8B030D-6E8A-4147-A177-3AD203B41FA5}">
                      <a16:colId xmlns:a16="http://schemas.microsoft.com/office/drawing/2014/main" val="539766772"/>
                    </a:ext>
                  </a:extLst>
                </a:gridCol>
                <a:gridCol w="512064">
                  <a:extLst>
                    <a:ext uri="{9D8B030D-6E8A-4147-A177-3AD203B41FA5}">
                      <a16:colId xmlns:a16="http://schemas.microsoft.com/office/drawing/2014/main" val="2280997294"/>
                    </a:ext>
                  </a:extLst>
                </a:gridCol>
              </a:tblGrid>
              <a:tr h="218650">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095634"/>
                  </a:ext>
                </a:extLst>
              </a:tr>
            </a:tbl>
          </a:graphicData>
        </a:graphic>
      </p:graphicFrame>
      <p:graphicFrame>
        <p:nvGraphicFramePr>
          <p:cNvPr id="30" name="Table 29">
            <a:extLst>
              <a:ext uri="{FF2B5EF4-FFF2-40B4-BE49-F238E27FC236}">
                <a16:creationId xmlns:a16="http://schemas.microsoft.com/office/drawing/2014/main" id="{B3616C3A-8907-DF49-EA8E-DCE256AFD421}"/>
              </a:ext>
            </a:extLst>
          </p:cNvPr>
          <p:cNvGraphicFramePr>
            <a:graphicFrameLocks noGrp="1"/>
          </p:cNvGraphicFramePr>
          <p:nvPr>
            <p:extLst>
              <p:ext uri="{D42A27DB-BD31-4B8C-83A1-F6EECF244321}">
                <p14:modId xmlns:p14="http://schemas.microsoft.com/office/powerpoint/2010/main" val="3495628179"/>
              </p:ext>
            </p:extLst>
          </p:nvPr>
        </p:nvGraphicFramePr>
        <p:xfrm>
          <a:off x="1121980" y="5042332"/>
          <a:ext cx="2560320" cy="100305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1540992167"/>
                    </a:ext>
                  </a:extLst>
                </a:gridCol>
                <a:gridCol w="512064">
                  <a:extLst>
                    <a:ext uri="{9D8B030D-6E8A-4147-A177-3AD203B41FA5}">
                      <a16:colId xmlns:a16="http://schemas.microsoft.com/office/drawing/2014/main" val="1651034742"/>
                    </a:ext>
                  </a:extLst>
                </a:gridCol>
                <a:gridCol w="512064">
                  <a:extLst>
                    <a:ext uri="{9D8B030D-6E8A-4147-A177-3AD203B41FA5}">
                      <a16:colId xmlns:a16="http://schemas.microsoft.com/office/drawing/2014/main" val="4078309954"/>
                    </a:ext>
                  </a:extLst>
                </a:gridCol>
                <a:gridCol w="512064">
                  <a:extLst>
                    <a:ext uri="{9D8B030D-6E8A-4147-A177-3AD203B41FA5}">
                      <a16:colId xmlns:a16="http://schemas.microsoft.com/office/drawing/2014/main" val="3638692271"/>
                    </a:ext>
                  </a:extLst>
                </a:gridCol>
                <a:gridCol w="512064">
                  <a:extLst>
                    <a:ext uri="{9D8B030D-6E8A-4147-A177-3AD203B41FA5}">
                      <a16:colId xmlns:a16="http://schemas.microsoft.com/office/drawing/2014/main" val="2186348536"/>
                    </a:ext>
                  </a:extLst>
                </a:gridCol>
              </a:tblGrid>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668214776"/>
                  </a:ext>
                </a:extLst>
              </a:tr>
              <a:tr h="501526">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2837175277"/>
                  </a:ext>
                </a:extLst>
              </a:tr>
            </a:tbl>
          </a:graphicData>
        </a:graphic>
      </p:graphicFrame>
      <p:graphicFrame>
        <p:nvGraphicFramePr>
          <p:cNvPr id="31" name="Table 30">
            <a:extLst>
              <a:ext uri="{FF2B5EF4-FFF2-40B4-BE49-F238E27FC236}">
                <a16:creationId xmlns:a16="http://schemas.microsoft.com/office/drawing/2014/main" id="{966A40E4-D0BC-E45A-F329-3E5AC2DCC932}"/>
              </a:ext>
            </a:extLst>
          </p:cNvPr>
          <p:cNvGraphicFramePr>
            <a:graphicFrameLocks noGrp="1"/>
          </p:cNvGraphicFramePr>
          <p:nvPr>
            <p:extLst>
              <p:ext uri="{D42A27DB-BD31-4B8C-83A1-F6EECF244321}">
                <p14:modId xmlns:p14="http://schemas.microsoft.com/office/powerpoint/2010/main" val="1141052072"/>
              </p:ext>
            </p:extLst>
          </p:nvPr>
        </p:nvGraphicFramePr>
        <p:xfrm>
          <a:off x="4005418" y="5042332"/>
          <a:ext cx="6144768" cy="100305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1188403411"/>
                    </a:ext>
                  </a:extLst>
                </a:gridCol>
                <a:gridCol w="512064">
                  <a:extLst>
                    <a:ext uri="{9D8B030D-6E8A-4147-A177-3AD203B41FA5}">
                      <a16:colId xmlns:a16="http://schemas.microsoft.com/office/drawing/2014/main" val="500009444"/>
                    </a:ext>
                  </a:extLst>
                </a:gridCol>
                <a:gridCol w="512064">
                  <a:extLst>
                    <a:ext uri="{9D8B030D-6E8A-4147-A177-3AD203B41FA5}">
                      <a16:colId xmlns:a16="http://schemas.microsoft.com/office/drawing/2014/main" val="2719293042"/>
                    </a:ext>
                  </a:extLst>
                </a:gridCol>
                <a:gridCol w="512064">
                  <a:extLst>
                    <a:ext uri="{9D8B030D-6E8A-4147-A177-3AD203B41FA5}">
                      <a16:colId xmlns:a16="http://schemas.microsoft.com/office/drawing/2014/main" val="2510324394"/>
                    </a:ext>
                  </a:extLst>
                </a:gridCol>
                <a:gridCol w="512064">
                  <a:extLst>
                    <a:ext uri="{9D8B030D-6E8A-4147-A177-3AD203B41FA5}">
                      <a16:colId xmlns:a16="http://schemas.microsoft.com/office/drawing/2014/main" val="2814686291"/>
                    </a:ext>
                  </a:extLst>
                </a:gridCol>
                <a:gridCol w="512064">
                  <a:extLst>
                    <a:ext uri="{9D8B030D-6E8A-4147-A177-3AD203B41FA5}">
                      <a16:colId xmlns:a16="http://schemas.microsoft.com/office/drawing/2014/main" val="340805233"/>
                    </a:ext>
                  </a:extLst>
                </a:gridCol>
                <a:gridCol w="512064">
                  <a:extLst>
                    <a:ext uri="{9D8B030D-6E8A-4147-A177-3AD203B41FA5}">
                      <a16:colId xmlns:a16="http://schemas.microsoft.com/office/drawing/2014/main" val="2551236341"/>
                    </a:ext>
                  </a:extLst>
                </a:gridCol>
                <a:gridCol w="512064">
                  <a:extLst>
                    <a:ext uri="{9D8B030D-6E8A-4147-A177-3AD203B41FA5}">
                      <a16:colId xmlns:a16="http://schemas.microsoft.com/office/drawing/2014/main" val="2914843057"/>
                    </a:ext>
                  </a:extLst>
                </a:gridCol>
                <a:gridCol w="512064">
                  <a:extLst>
                    <a:ext uri="{9D8B030D-6E8A-4147-A177-3AD203B41FA5}">
                      <a16:colId xmlns:a16="http://schemas.microsoft.com/office/drawing/2014/main" val="430264274"/>
                    </a:ext>
                  </a:extLst>
                </a:gridCol>
                <a:gridCol w="512064">
                  <a:extLst>
                    <a:ext uri="{9D8B030D-6E8A-4147-A177-3AD203B41FA5}">
                      <a16:colId xmlns:a16="http://schemas.microsoft.com/office/drawing/2014/main" val="2339053016"/>
                    </a:ext>
                  </a:extLst>
                </a:gridCol>
                <a:gridCol w="512064">
                  <a:extLst>
                    <a:ext uri="{9D8B030D-6E8A-4147-A177-3AD203B41FA5}">
                      <a16:colId xmlns:a16="http://schemas.microsoft.com/office/drawing/2014/main" val="2830954315"/>
                    </a:ext>
                  </a:extLst>
                </a:gridCol>
                <a:gridCol w="512064">
                  <a:extLst>
                    <a:ext uri="{9D8B030D-6E8A-4147-A177-3AD203B41FA5}">
                      <a16:colId xmlns:a16="http://schemas.microsoft.com/office/drawing/2014/main" val="1186977419"/>
                    </a:ext>
                  </a:extLst>
                </a:gridCol>
              </a:tblGrid>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721880396"/>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251591408"/>
                  </a:ext>
                </a:extLst>
              </a:tr>
            </a:tbl>
          </a:graphicData>
        </a:graphic>
      </p:graphicFrame>
      <p:sp>
        <p:nvSpPr>
          <p:cNvPr id="85" name="TextBox 84">
            <a:extLst>
              <a:ext uri="{FF2B5EF4-FFF2-40B4-BE49-F238E27FC236}">
                <a16:creationId xmlns:a16="http://schemas.microsoft.com/office/drawing/2014/main" id="{E0E039DD-5B3A-5E53-0A32-BBBE4A848ABD}"/>
              </a:ext>
            </a:extLst>
          </p:cNvPr>
          <p:cNvSpPr txBox="1"/>
          <p:nvPr/>
        </p:nvSpPr>
        <p:spPr>
          <a:xfrm>
            <a:off x="838200" y="1179771"/>
            <a:ext cx="2032992" cy="646331"/>
          </a:xfrm>
          <a:prstGeom prst="rect">
            <a:avLst/>
          </a:prstGeom>
          <a:noFill/>
        </p:spPr>
        <p:txBody>
          <a:bodyPr wrap="none" rtlCol="0">
            <a:spAutoFit/>
          </a:bodyPr>
          <a:lstStyle/>
          <a:p>
            <a:r>
              <a:rPr lang="en-US" dirty="0"/>
              <a:t>Mini-batch size = 2</a:t>
            </a:r>
          </a:p>
          <a:p>
            <a:r>
              <a:rPr lang="en-US" dirty="0"/>
              <a:t>Calculate 2nd batch</a:t>
            </a:r>
          </a:p>
        </p:txBody>
      </p:sp>
      <p:graphicFrame>
        <p:nvGraphicFramePr>
          <p:cNvPr id="86" name="Table 85">
            <a:extLst>
              <a:ext uri="{FF2B5EF4-FFF2-40B4-BE49-F238E27FC236}">
                <a16:creationId xmlns:a16="http://schemas.microsoft.com/office/drawing/2014/main" id="{B9B06238-F7DE-AFFB-022F-CD59580E3A70}"/>
              </a:ext>
            </a:extLst>
          </p:cNvPr>
          <p:cNvGraphicFramePr>
            <a:graphicFrameLocks noGrp="1"/>
          </p:cNvGraphicFramePr>
          <p:nvPr>
            <p:extLst>
              <p:ext uri="{D42A27DB-BD31-4B8C-83A1-F6EECF244321}">
                <p14:modId xmlns:p14="http://schemas.microsoft.com/office/powerpoint/2010/main" val="492015131"/>
              </p:ext>
            </p:extLst>
          </p:nvPr>
        </p:nvGraphicFramePr>
        <p:xfrm>
          <a:off x="4005418" y="4719502"/>
          <a:ext cx="6144768" cy="32283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062849615"/>
                    </a:ext>
                  </a:extLst>
                </a:gridCol>
                <a:gridCol w="512064">
                  <a:extLst>
                    <a:ext uri="{9D8B030D-6E8A-4147-A177-3AD203B41FA5}">
                      <a16:colId xmlns:a16="http://schemas.microsoft.com/office/drawing/2014/main" val="1722820818"/>
                    </a:ext>
                  </a:extLst>
                </a:gridCol>
                <a:gridCol w="512064">
                  <a:extLst>
                    <a:ext uri="{9D8B030D-6E8A-4147-A177-3AD203B41FA5}">
                      <a16:colId xmlns:a16="http://schemas.microsoft.com/office/drawing/2014/main" val="324242847"/>
                    </a:ext>
                  </a:extLst>
                </a:gridCol>
                <a:gridCol w="512064">
                  <a:extLst>
                    <a:ext uri="{9D8B030D-6E8A-4147-A177-3AD203B41FA5}">
                      <a16:colId xmlns:a16="http://schemas.microsoft.com/office/drawing/2014/main" val="816989282"/>
                    </a:ext>
                  </a:extLst>
                </a:gridCol>
                <a:gridCol w="512064">
                  <a:extLst>
                    <a:ext uri="{9D8B030D-6E8A-4147-A177-3AD203B41FA5}">
                      <a16:colId xmlns:a16="http://schemas.microsoft.com/office/drawing/2014/main" val="45898790"/>
                    </a:ext>
                  </a:extLst>
                </a:gridCol>
                <a:gridCol w="512064">
                  <a:extLst>
                    <a:ext uri="{9D8B030D-6E8A-4147-A177-3AD203B41FA5}">
                      <a16:colId xmlns:a16="http://schemas.microsoft.com/office/drawing/2014/main" val="3887784805"/>
                    </a:ext>
                  </a:extLst>
                </a:gridCol>
                <a:gridCol w="512064">
                  <a:extLst>
                    <a:ext uri="{9D8B030D-6E8A-4147-A177-3AD203B41FA5}">
                      <a16:colId xmlns:a16="http://schemas.microsoft.com/office/drawing/2014/main" val="2426707436"/>
                    </a:ext>
                  </a:extLst>
                </a:gridCol>
                <a:gridCol w="512064">
                  <a:extLst>
                    <a:ext uri="{9D8B030D-6E8A-4147-A177-3AD203B41FA5}">
                      <a16:colId xmlns:a16="http://schemas.microsoft.com/office/drawing/2014/main" val="2971119772"/>
                    </a:ext>
                  </a:extLst>
                </a:gridCol>
                <a:gridCol w="512064">
                  <a:extLst>
                    <a:ext uri="{9D8B030D-6E8A-4147-A177-3AD203B41FA5}">
                      <a16:colId xmlns:a16="http://schemas.microsoft.com/office/drawing/2014/main" val="674814442"/>
                    </a:ext>
                  </a:extLst>
                </a:gridCol>
                <a:gridCol w="512064">
                  <a:extLst>
                    <a:ext uri="{9D8B030D-6E8A-4147-A177-3AD203B41FA5}">
                      <a16:colId xmlns:a16="http://schemas.microsoft.com/office/drawing/2014/main" val="1802078039"/>
                    </a:ext>
                  </a:extLst>
                </a:gridCol>
                <a:gridCol w="512064">
                  <a:extLst>
                    <a:ext uri="{9D8B030D-6E8A-4147-A177-3AD203B41FA5}">
                      <a16:colId xmlns:a16="http://schemas.microsoft.com/office/drawing/2014/main" val="539766772"/>
                    </a:ext>
                  </a:extLst>
                </a:gridCol>
                <a:gridCol w="512064">
                  <a:extLst>
                    <a:ext uri="{9D8B030D-6E8A-4147-A177-3AD203B41FA5}">
                      <a16:colId xmlns:a16="http://schemas.microsoft.com/office/drawing/2014/main" val="2280997294"/>
                    </a:ext>
                  </a:extLst>
                </a:gridCol>
              </a:tblGrid>
              <a:tr h="218650">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095634"/>
                  </a:ext>
                </a:extLst>
              </a:tr>
            </a:tbl>
          </a:graphicData>
        </a:graphic>
      </p:graphicFrame>
      <p:sp>
        <p:nvSpPr>
          <p:cNvPr id="165" name="TextBox 164">
            <a:extLst>
              <a:ext uri="{FF2B5EF4-FFF2-40B4-BE49-F238E27FC236}">
                <a16:creationId xmlns:a16="http://schemas.microsoft.com/office/drawing/2014/main" id="{8D0BBC3D-EB2A-0B65-99AF-500DE1281352}"/>
              </a:ext>
            </a:extLst>
          </p:cNvPr>
          <p:cNvSpPr txBox="1"/>
          <p:nvPr/>
        </p:nvSpPr>
        <p:spPr>
          <a:xfrm>
            <a:off x="914400" y="2123090"/>
            <a:ext cx="776816" cy="369332"/>
          </a:xfrm>
          <a:prstGeom prst="rect">
            <a:avLst/>
          </a:prstGeom>
          <a:noFill/>
        </p:spPr>
        <p:txBody>
          <a:bodyPr wrap="none" rtlCol="0">
            <a:spAutoFit/>
          </a:bodyPr>
          <a:lstStyle/>
          <a:p>
            <a:r>
              <a:rPr lang="en-US" dirty="0"/>
              <a:t>ReLU: </a:t>
            </a:r>
          </a:p>
        </p:txBody>
      </p:sp>
      <p:pic>
        <p:nvPicPr>
          <p:cNvPr id="174" name="Graphic 173">
            <a:extLst>
              <a:ext uri="{FF2B5EF4-FFF2-40B4-BE49-F238E27FC236}">
                <a16:creationId xmlns:a16="http://schemas.microsoft.com/office/drawing/2014/main" id="{91DAA7BB-E23B-B0D0-3482-C0872AFC5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5000" y="2078107"/>
            <a:ext cx="407770" cy="424760"/>
          </a:xfrm>
          <a:prstGeom prst="rect">
            <a:avLst/>
          </a:prstGeom>
        </p:spPr>
      </p:pic>
    </p:spTree>
    <p:extLst>
      <p:ext uri="{BB962C8B-B14F-4D97-AF65-F5344CB8AC3E}">
        <p14:creationId xmlns:p14="http://schemas.microsoft.com/office/powerpoint/2010/main" val="2175579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1DE590-18AA-FB40-E372-15F50D483141}"/>
              </a:ext>
            </a:extLst>
          </p:cNvPr>
          <p:cNvSpPr txBox="1"/>
          <p:nvPr/>
        </p:nvSpPr>
        <p:spPr>
          <a:xfrm>
            <a:off x="0" y="6488668"/>
            <a:ext cx="6096000" cy="369332"/>
          </a:xfrm>
          <a:prstGeom prst="rect">
            <a:avLst/>
          </a:prstGeom>
          <a:noFill/>
        </p:spPr>
        <p:txBody>
          <a:bodyPr wrap="square">
            <a:spAutoFit/>
          </a:bodyPr>
          <a:lstStyle/>
          <a:p>
            <a:r>
              <a:rPr lang="en-US"/>
              <a:t>Image Generated by: http://</a:t>
            </a:r>
            <a:r>
              <a:rPr lang="en-US" err="1"/>
              <a:t>alexlenail.me</a:t>
            </a:r>
            <a:r>
              <a:rPr lang="en-US"/>
              <a:t>/NN-SVG</a:t>
            </a:r>
          </a:p>
        </p:txBody>
      </p:sp>
      <p:pic>
        <p:nvPicPr>
          <p:cNvPr id="7" name="Picture 6">
            <a:extLst>
              <a:ext uri="{FF2B5EF4-FFF2-40B4-BE49-F238E27FC236}">
                <a16:creationId xmlns:a16="http://schemas.microsoft.com/office/drawing/2014/main" id="{F78C5EDB-80FE-69CB-9D5E-FBED58ECF782}"/>
              </a:ext>
            </a:extLst>
          </p:cNvPr>
          <p:cNvPicPr>
            <a:picLocks noChangeAspect="1"/>
          </p:cNvPicPr>
          <p:nvPr/>
        </p:nvPicPr>
        <p:blipFill>
          <a:blip r:embed="rId2"/>
          <a:stretch>
            <a:fillRect/>
          </a:stretch>
        </p:blipFill>
        <p:spPr>
          <a:xfrm>
            <a:off x="180298" y="824122"/>
            <a:ext cx="11831401" cy="5209756"/>
          </a:xfrm>
          <a:prstGeom prst="rect">
            <a:avLst/>
          </a:prstGeom>
        </p:spPr>
      </p:pic>
    </p:spTree>
    <p:extLst>
      <p:ext uri="{BB962C8B-B14F-4D97-AF65-F5344CB8AC3E}">
        <p14:creationId xmlns:p14="http://schemas.microsoft.com/office/powerpoint/2010/main" val="13904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89C42-DF12-F913-A219-65464876923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BAC99B0-97CE-500C-C6BC-A4E71B430D87}"/>
              </a:ext>
            </a:extLst>
          </p:cNvPr>
          <p:cNvSpPr txBox="1"/>
          <p:nvPr/>
        </p:nvSpPr>
        <p:spPr>
          <a:xfrm>
            <a:off x="6718415" y="4930584"/>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a:solidFill>
                  <a:srgbClr val="373637"/>
                </a:solidFill>
                <a:latin typeface="Source Sans Pro" panose="020B0503030403020204" pitchFamily="34" charset="0"/>
              </a:rPr>
              <a:t>a </a:t>
            </a:r>
            <a:endParaRPr lang="en-US"/>
          </a:p>
        </p:txBody>
      </p:sp>
      <p:sp>
        <p:nvSpPr>
          <p:cNvPr id="8" name="TextBox 7">
            <a:extLst>
              <a:ext uri="{FF2B5EF4-FFF2-40B4-BE49-F238E27FC236}">
                <a16:creationId xmlns:a16="http://schemas.microsoft.com/office/drawing/2014/main" id="{EDD7B538-A438-236C-8432-857B1866C458}"/>
              </a:ext>
            </a:extLst>
          </p:cNvPr>
          <p:cNvSpPr txBox="1"/>
          <p:nvPr/>
        </p:nvSpPr>
        <p:spPr>
          <a:xfrm>
            <a:off x="6707318" y="591172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 </a:t>
            </a:r>
            <a:endParaRPr lang="en-US" dirty="0"/>
          </a:p>
        </p:txBody>
      </p:sp>
      <p:sp>
        <p:nvSpPr>
          <p:cNvPr id="9" name="TextBox 8">
            <a:extLst>
              <a:ext uri="{FF2B5EF4-FFF2-40B4-BE49-F238E27FC236}">
                <a16:creationId xmlns:a16="http://schemas.microsoft.com/office/drawing/2014/main" id="{27869769-7592-6126-8C33-C472C30F0450}"/>
              </a:ext>
            </a:extLst>
          </p:cNvPr>
          <p:cNvSpPr txBox="1"/>
          <p:nvPr/>
        </p:nvSpPr>
        <p:spPr>
          <a:xfrm>
            <a:off x="8111004" y="4930584"/>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 </a:t>
            </a:r>
            <a:endParaRPr lang="en-US" dirty="0"/>
          </a:p>
        </p:txBody>
      </p:sp>
      <p:sp>
        <p:nvSpPr>
          <p:cNvPr id="10" name="TextBox 9">
            <a:extLst>
              <a:ext uri="{FF2B5EF4-FFF2-40B4-BE49-F238E27FC236}">
                <a16:creationId xmlns:a16="http://schemas.microsoft.com/office/drawing/2014/main" id="{7773B76A-3CF0-ACDD-FF5F-C280DB8F97FC}"/>
              </a:ext>
            </a:extLst>
          </p:cNvPr>
          <p:cNvSpPr txBox="1"/>
          <p:nvPr/>
        </p:nvSpPr>
        <p:spPr>
          <a:xfrm>
            <a:off x="8111004" y="591172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d </a:t>
            </a:r>
            <a:endParaRPr lang="en-US" dirty="0"/>
          </a:p>
        </p:txBody>
      </p:sp>
      <p:sp>
        <p:nvSpPr>
          <p:cNvPr id="11" name="Rectangle 10">
            <a:extLst>
              <a:ext uri="{FF2B5EF4-FFF2-40B4-BE49-F238E27FC236}">
                <a16:creationId xmlns:a16="http://schemas.microsoft.com/office/drawing/2014/main" id="{D19C875B-2B22-7D24-B5AF-20C4B65254E5}"/>
              </a:ext>
            </a:extLst>
          </p:cNvPr>
          <p:cNvSpPr/>
          <p:nvPr/>
        </p:nvSpPr>
        <p:spPr>
          <a:xfrm>
            <a:off x="7033279" y="4994808"/>
            <a:ext cx="604544" cy="568174"/>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248BF657-6F70-C55E-587C-08C228D74A9E}"/>
              </a:ext>
            </a:extLst>
          </p:cNvPr>
          <p:cNvSpPr/>
          <p:nvPr/>
        </p:nvSpPr>
        <p:spPr>
          <a:xfrm>
            <a:off x="7037205" y="5552453"/>
            <a:ext cx="604544" cy="568174"/>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CF63E625-4C35-C58C-CAAE-B114A5DF4483}"/>
              </a:ext>
            </a:extLst>
          </p:cNvPr>
          <p:cNvSpPr/>
          <p:nvPr/>
        </p:nvSpPr>
        <p:spPr>
          <a:xfrm>
            <a:off x="7560423" y="5002751"/>
            <a:ext cx="604544" cy="568174"/>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570917B0-881D-84D5-9E67-A792B6BEE95F}"/>
              </a:ext>
            </a:extLst>
          </p:cNvPr>
          <p:cNvSpPr/>
          <p:nvPr/>
        </p:nvSpPr>
        <p:spPr>
          <a:xfrm>
            <a:off x="7580262" y="5543858"/>
            <a:ext cx="604544" cy="568174"/>
          </a:xfrm>
          <a:prstGeom prst="rect">
            <a:avLst/>
          </a:prstGeom>
          <a:noFill/>
          <a:ln w="19050">
            <a:solidFill>
              <a:srgbClr val="FF000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3390961-515B-40C7-FAC1-F1D9DE90364B}"/>
              </a:ext>
            </a:extLst>
          </p:cNvPr>
          <p:cNvSpPr>
            <a:spLocks noGrp="1"/>
          </p:cNvSpPr>
          <p:nvPr>
            <p:ph type="title"/>
          </p:nvPr>
        </p:nvSpPr>
        <p:spPr/>
        <p:txBody>
          <a:bodyPr>
            <a:normAutofit fontScale="90000"/>
          </a:bodyPr>
          <a:lstStyle/>
          <a:p>
            <a:r>
              <a:rPr lang="en-US" dirty="0"/>
              <a:t>2 Layers</a:t>
            </a:r>
          </a:p>
        </p:txBody>
      </p:sp>
      <p:sp>
        <p:nvSpPr>
          <p:cNvPr id="3" name="Slide Number Placeholder 2">
            <a:extLst>
              <a:ext uri="{FF2B5EF4-FFF2-40B4-BE49-F238E27FC236}">
                <a16:creationId xmlns:a16="http://schemas.microsoft.com/office/drawing/2014/main" id="{36655C5D-EDAD-E3F8-1C73-01ECCA31F42D}"/>
              </a:ext>
            </a:extLst>
          </p:cNvPr>
          <p:cNvSpPr>
            <a:spLocks noGrp="1"/>
          </p:cNvSpPr>
          <p:nvPr>
            <p:ph type="sldNum" sz="quarter" idx="12"/>
          </p:nvPr>
        </p:nvSpPr>
        <p:spPr/>
        <p:txBody>
          <a:bodyPr/>
          <a:lstStyle/>
          <a:p>
            <a:fld id="{FE7F0537-2BCE-514C-8EA0-7A0C12589E62}" type="slidenum">
              <a:rPr lang="en-US" smtClean="0"/>
              <a:t>40</a:t>
            </a:fld>
            <a:endParaRPr lang="en-US"/>
          </a:p>
        </p:txBody>
      </p:sp>
      <p:graphicFrame>
        <p:nvGraphicFramePr>
          <p:cNvPr id="4" name="Table 3">
            <a:extLst>
              <a:ext uri="{FF2B5EF4-FFF2-40B4-BE49-F238E27FC236}">
                <a16:creationId xmlns:a16="http://schemas.microsoft.com/office/drawing/2014/main" id="{A47853D1-F186-E9D4-D7FB-C40886EB6E2C}"/>
              </a:ext>
            </a:extLst>
          </p:cNvPr>
          <p:cNvGraphicFramePr>
            <a:graphicFrameLocks noGrp="1"/>
          </p:cNvGraphicFramePr>
          <p:nvPr/>
        </p:nvGraphicFramePr>
        <p:xfrm>
          <a:off x="4011912" y="838463"/>
          <a:ext cx="6144768" cy="153619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237270740"/>
                    </a:ext>
                  </a:extLst>
                </a:gridCol>
                <a:gridCol w="512064">
                  <a:extLst>
                    <a:ext uri="{9D8B030D-6E8A-4147-A177-3AD203B41FA5}">
                      <a16:colId xmlns:a16="http://schemas.microsoft.com/office/drawing/2014/main" val="1089283523"/>
                    </a:ext>
                  </a:extLst>
                </a:gridCol>
                <a:gridCol w="512064">
                  <a:extLst>
                    <a:ext uri="{9D8B030D-6E8A-4147-A177-3AD203B41FA5}">
                      <a16:colId xmlns:a16="http://schemas.microsoft.com/office/drawing/2014/main" val="420212779"/>
                    </a:ext>
                  </a:extLst>
                </a:gridCol>
                <a:gridCol w="512064">
                  <a:extLst>
                    <a:ext uri="{9D8B030D-6E8A-4147-A177-3AD203B41FA5}">
                      <a16:colId xmlns:a16="http://schemas.microsoft.com/office/drawing/2014/main" val="3452230599"/>
                    </a:ext>
                  </a:extLst>
                </a:gridCol>
                <a:gridCol w="512064">
                  <a:extLst>
                    <a:ext uri="{9D8B030D-6E8A-4147-A177-3AD203B41FA5}">
                      <a16:colId xmlns:a16="http://schemas.microsoft.com/office/drawing/2014/main" val="3085208372"/>
                    </a:ext>
                  </a:extLst>
                </a:gridCol>
                <a:gridCol w="512064">
                  <a:extLst>
                    <a:ext uri="{9D8B030D-6E8A-4147-A177-3AD203B41FA5}">
                      <a16:colId xmlns:a16="http://schemas.microsoft.com/office/drawing/2014/main" val="1024612451"/>
                    </a:ext>
                  </a:extLst>
                </a:gridCol>
                <a:gridCol w="512064">
                  <a:extLst>
                    <a:ext uri="{9D8B030D-6E8A-4147-A177-3AD203B41FA5}">
                      <a16:colId xmlns:a16="http://schemas.microsoft.com/office/drawing/2014/main" val="887053925"/>
                    </a:ext>
                  </a:extLst>
                </a:gridCol>
                <a:gridCol w="512064">
                  <a:extLst>
                    <a:ext uri="{9D8B030D-6E8A-4147-A177-3AD203B41FA5}">
                      <a16:colId xmlns:a16="http://schemas.microsoft.com/office/drawing/2014/main" val="2083481538"/>
                    </a:ext>
                  </a:extLst>
                </a:gridCol>
                <a:gridCol w="512064">
                  <a:extLst>
                    <a:ext uri="{9D8B030D-6E8A-4147-A177-3AD203B41FA5}">
                      <a16:colId xmlns:a16="http://schemas.microsoft.com/office/drawing/2014/main" val="297481238"/>
                    </a:ext>
                  </a:extLst>
                </a:gridCol>
                <a:gridCol w="512064">
                  <a:extLst>
                    <a:ext uri="{9D8B030D-6E8A-4147-A177-3AD203B41FA5}">
                      <a16:colId xmlns:a16="http://schemas.microsoft.com/office/drawing/2014/main" val="3200266239"/>
                    </a:ext>
                  </a:extLst>
                </a:gridCol>
                <a:gridCol w="512064">
                  <a:extLst>
                    <a:ext uri="{9D8B030D-6E8A-4147-A177-3AD203B41FA5}">
                      <a16:colId xmlns:a16="http://schemas.microsoft.com/office/drawing/2014/main" val="489811029"/>
                    </a:ext>
                  </a:extLst>
                </a:gridCol>
                <a:gridCol w="512064">
                  <a:extLst>
                    <a:ext uri="{9D8B030D-6E8A-4147-A177-3AD203B41FA5}">
                      <a16:colId xmlns:a16="http://schemas.microsoft.com/office/drawing/2014/main" val="2356664222"/>
                    </a:ext>
                  </a:extLst>
                </a:gridCol>
              </a:tblGrid>
              <a:tr h="512064">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89931782"/>
                  </a:ext>
                </a:extLst>
              </a:tr>
              <a:tr h="512064">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6</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2</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800017829"/>
                  </a:ext>
                </a:extLst>
              </a:tr>
              <a:tr h="512064">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5</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4</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3</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tc>
                  <a:txBody>
                    <a:bodyPr/>
                    <a:lstStyle/>
                    <a:p>
                      <a:pPr algn="ctr"/>
                      <a:r>
                        <a:rPr lang="en-US" sz="2400" dirty="0"/>
                        <a:t>-1</a:t>
                      </a:r>
                    </a:p>
                  </a:txBody>
                  <a:tcPr marL="78990" marR="78990" marT="39495" marB="39495" anchor="ctr">
                    <a:solidFill>
                      <a:schemeClr val="accent4">
                        <a:lumMod val="20000"/>
                        <a:lumOff val="80000"/>
                      </a:schemeClr>
                    </a:solidFill>
                  </a:tcPr>
                </a:tc>
                <a:tc>
                  <a:txBody>
                    <a:bodyPr/>
                    <a:lstStyle/>
                    <a:p>
                      <a:pPr algn="ctr"/>
                      <a:r>
                        <a:rPr lang="en-US" sz="2400" dirty="0"/>
                        <a:t>0</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1344640684"/>
                  </a:ext>
                </a:extLst>
              </a:tr>
            </a:tbl>
          </a:graphicData>
        </a:graphic>
      </p:graphicFrame>
      <p:graphicFrame>
        <p:nvGraphicFramePr>
          <p:cNvPr id="5" name="Table 4">
            <a:extLst>
              <a:ext uri="{FF2B5EF4-FFF2-40B4-BE49-F238E27FC236}">
                <a16:creationId xmlns:a16="http://schemas.microsoft.com/office/drawing/2014/main" id="{9F463B0D-ABBE-CAE6-00F5-8376D1D2F6E2}"/>
              </a:ext>
            </a:extLst>
          </p:cNvPr>
          <p:cNvGraphicFramePr>
            <a:graphicFrameLocks noGrp="1"/>
          </p:cNvGraphicFramePr>
          <p:nvPr/>
        </p:nvGraphicFramePr>
        <p:xfrm>
          <a:off x="1634044" y="2722025"/>
          <a:ext cx="2048256"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898407245"/>
                    </a:ext>
                  </a:extLst>
                </a:gridCol>
                <a:gridCol w="512064">
                  <a:extLst>
                    <a:ext uri="{9D8B030D-6E8A-4147-A177-3AD203B41FA5}">
                      <a16:colId xmlns:a16="http://schemas.microsoft.com/office/drawing/2014/main" val="3663648948"/>
                    </a:ext>
                  </a:extLst>
                </a:gridCol>
                <a:gridCol w="512064">
                  <a:extLst>
                    <a:ext uri="{9D8B030D-6E8A-4147-A177-3AD203B41FA5}">
                      <a16:colId xmlns:a16="http://schemas.microsoft.com/office/drawing/2014/main" val="3834614463"/>
                    </a:ext>
                  </a:extLst>
                </a:gridCol>
                <a:gridCol w="512064">
                  <a:extLst>
                    <a:ext uri="{9D8B030D-6E8A-4147-A177-3AD203B41FA5}">
                      <a16:colId xmlns:a16="http://schemas.microsoft.com/office/drawing/2014/main" val="2636178108"/>
                    </a:ext>
                  </a:extLst>
                </a:gridCol>
              </a:tblGrid>
              <a:tr h="494463">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439677734"/>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330368846"/>
                  </a:ext>
                </a:extLst>
              </a:tr>
              <a:tr h="501526">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1372216390"/>
                  </a:ext>
                </a:extLst>
              </a:tr>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4008704573"/>
                  </a:ext>
                </a:extLst>
              </a:tr>
            </a:tbl>
          </a:graphicData>
        </a:graphic>
      </p:graphicFrame>
      <p:graphicFrame>
        <p:nvGraphicFramePr>
          <p:cNvPr id="6" name="Table 5">
            <a:extLst>
              <a:ext uri="{FF2B5EF4-FFF2-40B4-BE49-F238E27FC236}">
                <a16:creationId xmlns:a16="http://schemas.microsoft.com/office/drawing/2014/main" id="{673D1A9F-D3F8-C8FA-E495-83C36A69542B}"/>
              </a:ext>
            </a:extLst>
          </p:cNvPr>
          <p:cNvGraphicFramePr>
            <a:graphicFrameLocks noGrp="1"/>
          </p:cNvGraphicFramePr>
          <p:nvPr/>
        </p:nvGraphicFramePr>
        <p:xfrm>
          <a:off x="4005418" y="2722025"/>
          <a:ext cx="6144768"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1382611464"/>
                    </a:ext>
                  </a:extLst>
                </a:gridCol>
                <a:gridCol w="512064">
                  <a:extLst>
                    <a:ext uri="{9D8B030D-6E8A-4147-A177-3AD203B41FA5}">
                      <a16:colId xmlns:a16="http://schemas.microsoft.com/office/drawing/2014/main" val="3067952357"/>
                    </a:ext>
                  </a:extLst>
                </a:gridCol>
                <a:gridCol w="512064">
                  <a:extLst>
                    <a:ext uri="{9D8B030D-6E8A-4147-A177-3AD203B41FA5}">
                      <a16:colId xmlns:a16="http://schemas.microsoft.com/office/drawing/2014/main" val="1419980296"/>
                    </a:ext>
                  </a:extLst>
                </a:gridCol>
                <a:gridCol w="512064">
                  <a:extLst>
                    <a:ext uri="{9D8B030D-6E8A-4147-A177-3AD203B41FA5}">
                      <a16:colId xmlns:a16="http://schemas.microsoft.com/office/drawing/2014/main" val="4059182260"/>
                    </a:ext>
                  </a:extLst>
                </a:gridCol>
                <a:gridCol w="512064">
                  <a:extLst>
                    <a:ext uri="{9D8B030D-6E8A-4147-A177-3AD203B41FA5}">
                      <a16:colId xmlns:a16="http://schemas.microsoft.com/office/drawing/2014/main" val="1920943583"/>
                    </a:ext>
                  </a:extLst>
                </a:gridCol>
                <a:gridCol w="512064">
                  <a:extLst>
                    <a:ext uri="{9D8B030D-6E8A-4147-A177-3AD203B41FA5}">
                      <a16:colId xmlns:a16="http://schemas.microsoft.com/office/drawing/2014/main" val="1064713988"/>
                    </a:ext>
                  </a:extLst>
                </a:gridCol>
                <a:gridCol w="512064">
                  <a:extLst>
                    <a:ext uri="{9D8B030D-6E8A-4147-A177-3AD203B41FA5}">
                      <a16:colId xmlns:a16="http://schemas.microsoft.com/office/drawing/2014/main" val="2736135261"/>
                    </a:ext>
                  </a:extLst>
                </a:gridCol>
                <a:gridCol w="512064">
                  <a:extLst>
                    <a:ext uri="{9D8B030D-6E8A-4147-A177-3AD203B41FA5}">
                      <a16:colId xmlns:a16="http://schemas.microsoft.com/office/drawing/2014/main" val="3370471213"/>
                    </a:ext>
                  </a:extLst>
                </a:gridCol>
                <a:gridCol w="512064">
                  <a:extLst>
                    <a:ext uri="{9D8B030D-6E8A-4147-A177-3AD203B41FA5}">
                      <a16:colId xmlns:a16="http://schemas.microsoft.com/office/drawing/2014/main" val="362163072"/>
                    </a:ext>
                  </a:extLst>
                </a:gridCol>
                <a:gridCol w="512064">
                  <a:extLst>
                    <a:ext uri="{9D8B030D-6E8A-4147-A177-3AD203B41FA5}">
                      <a16:colId xmlns:a16="http://schemas.microsoft.com/office/drawing/2014/main" val="4025656386"/>
                    </a:ext>
                  </a:extLst>
                </a:gridCol>
                <a:gridCol w="512064">
                  <a:extLst>
                    <a:ext uri="{9D8B030D-6E8A-4147-A177-3AD203B41FA5}">
                      <a16:colId xmlns:a16="http://schemas.microsoft.com/office/drawing/2014/main" val="2260039159"/>
                    </a:ext>
                  </a:extLst>
                </a:gridCol>
                <a:gridCol w="512064">
                  <a:extLst>
                    <a:ext uri="{9D8B030D-6E8A-4147-A177-3AD203B41FA5}">
                      <a16:colId xmlns:a16="http://schemas.microsoft.com/office/drawing/2014/main" val="276557554"/>
                    </a:ext>
                  </a:extLst>
                </a:gridCol>
              </a:tblGrid>
              <a:tr h="494463">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extLst>
                  <a:ext uri="{0D108BD9-81ED-4DB2-BD59-A6C34878D82A}">
                    <a16:rowId xmlns:a16="http://schemas.microsoft.com/office/drawing/2014/main" val="241521190"/>
                  </a:ext>
                </a:extLst>
              </a:tr>
              <a:tr h="501526">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extLst>
                  <a:ext uri="{0D108BD9-81ED-4DB2-BD59-A6C34878D82A}">
                    <a16:rowId xmlns:a16="http://schemas.microsoft.com/office/drawing/2014/main" val="3245397230"/>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1208447981"/>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2452842196"/>
                  </a:ext>
                </a:extLst>
              </a:tr>
            </a:tbl>
          </a:graphicData>
        </a:graphic>
      </p:graphicFrame>
      <p:graphicFrame>
        <p:nvGraphicFramePr>
          <p:cNvPr id="57" name="Table 56">
            <a:extLst>
              <a:ext uri="{FF2B5EF4-FFF2-40B4-BE49-F238E27FC236}">
                <a16:creationId xmlns:a16="http://schemas.microsoft.com/office/drawing/2014/main" id="{DEB6183E-F949-76C4-B638-BBC40336AAF2}"/>
              </a:ext>
            </a:extLst>
          </p:cNvPr>
          <p:cNvGraphicFramePr>
            <a:graphicFrameLocks noGrp="1"/>
          </p:cNvGraphicFramePr>
          <p:nvPr/>
        </p:nvGraphicFramePr>
        <p:xfrm>
          <a:off x="4005418" y="2343416"/>
          <a:ext cx="6144768" cy="32283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062849615"/>
                    </a:ext>
                  </a:extLst>
                </a:gridCol>
                <a:gridCol w="512064">
                  <a:extLst>
                    <a:ext uri="{9D8B030D-6E8A-4147-A177-3AD203B41FA5}">
                      <a16:colId xmlns:a16="http://schemas.microsoft.com/office/drawing/2014/main" val="1722820818"/>
                    </a:ext>
                  </a:extLst>
                </a:gridCol>
                <a:gridCol w="512064">
                  <a:extLst>
                    <a:ext uri="{9D8B030D-6E8A-4147-A177-3AD203B41FA5}">
                      <a16:colId xmlns:a16="http://schemas.microsoft.com/office/drawing/2014/main" val="324242847"/>
                    </a:ext>
                  </a:extLst>
                </a:gridCol>
                <a:gridCol w="512064">
                  <a:extLst>
                    <a:ext uri="{9D8B030D-6E8A-4147-A177-3AD203B41FA5}">
                      <a16:colId xmlns:a16="http://schemas.microsoft.com/office/drawing/2014/main" val="816989282"/>
                    </a:ext>
                  </a:extLst>
                </a:gridCol>
                <a:gridCol w="512064">
                  <a:extLst>
                    <a:ext uri="{9D8B030D-6E8A-4147-A177-3AD203B41FA5}">
                      <a16:colId xmlns:a16="http://schemas.microsoft.com/office/drawing/2014/main" val="45898790"/>
                    </a:ext>
                  </a:extLst>
                </a:gridCol>
                <a:gridCol w="512064">
                  <a:extLst>
                    <a:ext uri="{9D8B030D-6E8A-4147-A177-3AD203B41FA5}">
                      <a16:colId xmlns:a16="http://schemas.microsoft.com/office/drawing/2014/main" val="3887784805"/>
                    </a:ext>
                  </a:extLst>
                </a:gridCol>
                <a:gridCol w="512064">
                  <a:extLst>
                    <a:ext uri="{9D8B030D-6E8A-4147-A177-3AD203B41FA5}">
                      <a16:colId xmlns:a16="http://schemas.microsoft.com/office/drawing/2014/main" val="2426707436"/>
                    </a:ext>
                  </a:extLst>
                </a:gridCol>
                <a:gridCol w="512064">
                  <a:extLst>
                    <a:ext uri="{9D8B030D-6E8A-4147-A177-3AD203B41FA5}">
                      <a16:colId xmlns:a16="http://schemas.microsoft.com/office/drawing/2014/main" val="2971119772"/>
                    </a:ext>
                  </a:extLst>
                </a:gridCol>
                <a:gridCol w="512064">
                  <a:extLst>
                    <a:ext uri="{9D8B030D-6E8A-4147-A177-3AD203B41FA5}">
                      <a16:colId xmlns:a16="http://schemas.microsoft.com/office/drawing/2014/main" val="674814442"/>
                    </a:ext>
                  </a:extLst>
                </a:gridCol>
                <a:gridCol w="512064">
                  <a:extLst>
                    <a:ext uri="{9D8B030D-6E8A-4147-A177-3AD203B41FA5}">
                      <a16:colId xmlns:a16="http://schemas.microsoft.com/office/drawing/2014/main" val="1802078039"/>
                    </a:ext>
                  </a:extLst>
                </a:gridCol>
                <a:gridCol w="512064">
                  <a:extLst>
                    <a:ext uri="{9D8B030D-6E8A-4147-A177-3AD203B41FA5}">
                      <a16:colId xmlns:a16="http://schemas.microsoft.com/office/drawing/2014/main" val="539766772"/>
                    </a:ext>
                  </a:extLst>
                </a:gridCol>
                <a:gridCol w="512064">
                  <a:extLst>
                    <a:ext uri="{9D8B030D-6E8A-4147-A177-3AD203B41FA5}">
                      <a16:colId xmlns:a16="http://schemas.microsoft.com/office/drawing/2014/main" val="2280997294"/>
                    </a:ext>
                  </a:extLst>
                </a:gridCol>
              </a:tblGrid>
              <a:tr h="218650">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095634"/>
                  </a:ext>
                </a:extLst>
              </a:tr>
            </a:tbl>
          </a:graphicData>
        </a:graphic>
      </p:graphicFrame>
      <p:graphicFrame>
        <p:nvGraphicFramePr>
          <p:cNvPr id="30" name="Table 29">
            <a:extLst>
              <a:ext uri="{FF2B5EF4-FFF2-40B4-BE49-F238E27FC236}">
                <a16:creationId xmlns:a16="http://schemas.microsoft.com/office/drawing/2014/main" id="{47326C01-A1C9-4A04-D0D9-75251565566F}"/>
              </a:ext>
            </a:extLst>
          </p:cNvPr>
          <p:cNvGraphicFramePr>
            <a:graphicFrameLocks noGrp="1"/>
          </p:cNvGraphicFramePr>
          <p:nvPr/>
        </p:nvGraphicFramePr>
        <p:xfrm>
          <a:off x="1121980" y="5042332"/>
          <a:ext cx="2560320" cy="100305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1540992167"/>
                    </a:ext>
                  </a:extLst>
                </a:gridCol>
                <a:gridCol w="512064">
                  <a:extLst>
                    <a:ext uri="{9D8B030D-6E8A-4147-A177-3AD203B41FA5}">
                      <a16:colId xmlns:a16="http://schemas.microsoft.com/office/drawing/2014/main" val="1651034742"/>
                    </a:ext>
                  </a:extLst>
                </a:gridCol>
                <a:gridCol w="512064">
                  <a:extLst>
                    <a:ext uri="{9D8B030D-6E8A-4147-A177-3AD203B41FA5}">
                      <a16:colId xmlns:a16="http://schemas.microsoft.com/office/drawing/2014/main" val="4078309954"/>
                    </a:ext>
                  </a:extLst>
                </a:gridCol>
                <a:gridCol w="512064">
                  <a:extLst>
                    <a:ext uri="{9D8B030D-6E8A-4147-A177-3AD203B41FA5}">
                      <a16:colId xmlns:a16="http://schemas.microsoft.com/office/drawing/2014/main" val="3638692271"/>
                    </a:ext>
                  </a:extLst>
                </a:gridCol>
                <a:gridCol w="512064">
                  <a:extLst>
                    <a:ext uri="{9D8B030D-6E8A-4147-A177-3AD203B41FA5}">
                      <a16:colId xmlns:a16="http://schemas.microsoft.com/office/drawing/2014/main" val="2186348536"/>
                    </a:ext>
                  </a:extLst>
                </a:gridCol>
              </a:tblGrid>
              <a:tr h="501526">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solidFill>
                      <a:schemeClr val="bg2">
                        <a:lumMod val="90000"/>
                      </a:schemeClr>
                    </a:solidFill>
                  </a:tcPr>
                </a:tc>
                <a:extLst>
                  <a:ext uri="{0D108BD9-81ED-4DB2-BD59-A6C34878D82A}">
                    <a16:rowId xmlns:a16="http://schemas.microsoft.com/office/drawing/2014/main" val="668214776"/>
                  </a:ext>
                </a:extLst>
              </a:tr>
              <a:tr h="501526">
                <a:tc>
                  <a:txBody>
                    <a:bodyPr/>
                    <a:lstStyle/>
                    <a:p>
                      <a:pPr algn="ctr"/>
                      <a:r>
                        <a:rPr lang="en-US" sz="2400" dirty="0"/>
                        <a:t>1</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-1</a:t>
                      </a:r>
                    </a:p>
                  </a:txBody>
                  <a:tcPr marL="78990" marR="78990" marT="39495" marB="39495" anchor="ctr"/>
                </a:tc>
                <a:tc>
                  <a:txBody>
                    <a:bodyPr/>
                    <a:lstStyle/>
                    <a:p>
                      <a:pPr algn="ctr"/>
                      <a:r>
                        <a:rPr lang="en-US" sz="2400" dirty="0"/>
                        <a:t>2</a:t>
                      </a:r>
                    </a:p>
                  </a:txBody>
                  <a:tcPr marL="78990" marR="78990" marT="39495" marB="39495" anchor="ctr">
                    <a:solidFill>
                      <a:schemeClr val="bg2">
                        <a:lumMod val="90000"/>
                      </a:schemeClr>
                    </a:solidFill>
                  </a:tcPr>
                </a:tc>
                <a:extLst>
                  <a:ext uri="{0D108BD9-81ED-4DB2-BD59-A6C34878D82A}">
                    <a16:rowId xmlns:a16="http://schemas.microsoft.com/office/drawing/2014/main" val="2837175277"/>
                  </a:ext>
                </a:extLst>
              </a:tr>
            </a:tbl>
          </a:graphicData>
        </a:graphic>
      </p:graphicFrame>
      <p:sp>
        <p:nvSpPr>
          <p:cNvPr id="85" name="TextBox 84">
            <a:extLst>
              <a:ext uri="{FF2B5EF4-FFF2-40B4-BE49-F238E27FC236}">
                <a16:creationId xmlns:a16="http://schemas.microsoft.com/office/drawing/2014/main" id="{3E4A2E14-5C84-C960-CC98-36B97C57B92C}"/>
              </a:ext>
            </a:extLst>
          </p:cNvPr>
          <p:cNvSpPr txBox="1"/>
          <p:nvPr/>
        </p:nvSpPr>
        <p:spPr>
          <a:xfrm>
            <a:off x="838200" y="1179771"/>
            <a:ext cx="1975797" cy="646331"/>
          </a:xfrm>
          <a:prstGeom prst="rect">
            <a:avLst/>
          </a:prstGeom>
          <a:noFill/>
        </p:spPr>
        <p:txBody>
          <a:bodyPr wrap="none" rtlCol="0">
            <a:spAutoFit/>
          </a:bodyPr>
          <a:lstStyle/>
          <a:p>
            <a:r>
              <a:rPr lang="en-US" dirty="0"/>
              <a:t>Mini-batch size = 2</a:t>
            </a:r>
          </a:p>
          <a:p>
            <a:r>
              <a:rPr lang="en-US" dirty="0"/>
              <a:t>Calculate 4</a:t>
            </a:r>
            <a:r>
              <a:rPr lang="en-US" baseline="30000" dirty="0"/>
              <a:t>th</a:t>
            </a:r>
            <a:r>
              <a:rPr lang="en-US" dirty="0"/>
              <a:t> batch</a:t>
            </a:r>
          </a:p>
        </p:txBody>
      </p:sp>
      <p:graphicFrame>
        <p:nvGraphicFramePr>
          <p:cNvPr id="86" name="Table 85">
            <a:extLst>
              <a:ext uri="{FF2B5EF4-FFF2-40B4-BE49-F238E27FC236}">
                <a16:creationId xmlns:a16="http://schemas.microsoft.com/office/drawing/2014/main" id="{726DF444-E83C-3BDB-C89F-BACC00CC3DD7}"/>
              </a:ext>
            </a:extLst>
          </p:cNvPr>
          <p:cNvGraphicFramePr>
            <a:graphicFrameLocks noGrp="1"/>
          </p:cNvGraphicFramePr>
          <p:nvPr/>
        </p:nvGraphicFramePr>
        <p:xfrm>
          <a:off x="4005418" y="4719502"/>
          <a:ext cx="6144768" cy="32283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062849615"/>
                    </a:ext>
                  </a:extLst>
                </a:gridCol>
                <a:gridCol w="512064">
                  <a:extLst>
                    <a:ext uri="{9D8B030D-6E8A-4147-A177-3AD203B41FA5}">
                      <a16:colId xmlns:a16="http://schemas.microsoft.com/office/drawing/2014/main" val="1722820818"/>
                    </a:ext>
                  </a:extLst>
                </a:gridCol>
                <a:gridCol w="512064">
                  <a:extLst>
                    <a:ext uri="{9D8B030D-6E8A-4147-A177-3AD203B41FA5}">
                      <a16:colId xmlns:a16="http://schemas.microsoft.com/office/drawing/2014/main" val="324242847"/>
                    </a:ext>
                  </a:extLst>
                </a:gridCol>
                <a:gridCol w="512064">
                  <a:extLst>
                    <a:ext uri="{9D8B030D-6E8A-4147-A177-3AD203B41FA5}">
                      <a16:colId xmlns:a16="http://schemas.microsoft.com/office/drawing/2014/main" val="816989282"/>
                    </a:ext>
                  </a:extLst>
                </a:gridCol>
                <a:gridCol w="512064">
                  <a:extLst>
                    <a:ext uri="{9D8B030D-6E8A-4147-A177-3AD203B41FA5}">
                      <a16:colId xmlns:a16="http://schemas.microsoft.com/office/drawing/2014/main" val="45898790"/>
                    </a:ext>
                  </a:extLst>
                </a:gridCol>
                <a:gridCol w="512064">
                  <a:extLst>
                    <a:ext uri="{9D8B030D-6E8A-4147-A177-3AD203B41FA5}">
                      <a16:colId xmlns:a16="http://schemas.microsoft.com/office/drawing/2014/main" val="3887784805"/>
                    </a:ext>
                  </a:extLst>
                </a:gridCol>
                <a:gridCol w="512064">
                  <a:extLst>
                    <a:ext uri="{9D8B030D-6E8A-4147-A177-3AD203B41FA5}">
                      <a16:colId xmlns:a16="http://schemas.microsoft.com/office/drawing/2014/main" val="2426707436"/>
                    </a:ext>
                  </a:extLst>
                </a:gridCol>
                <a:gridCol w="512064">
                  <a:extLst>
                    <a:ext uri="{9D8B030D-6E8A-4147-A177-3AD203B41FA5}">
                      <a16:colId xmlns:a16="http://schemas.microsoft.com/office/drawing/2014/main" val="2971119772"/>
                    </a:ext>
                  </a:extLst>
                </a:gridCol>
                <a:gridCol w="512064">
                  <a:extLst>
                    <a:ext uri="{9D8B030D-6E8A-4147-A177-3AD203B41FA5}">
                      <a16:colId xmlns:a16="http://schemas.microsoft.com/office/drawing/2014/main" val="674814442"/>
                    </a:ext>
                  </a:extLst>
                </a:gridCol>
                <a:gridCol w="512064">
                  <a:extLst>
                    <a:ext uri="{9D8B030D-6E8A-4147-A177-3AD203B41FA5}">
                      <a16:colId xmlns:a16="http://schemas.microsoft.com/office/drawing/2014/main" val="1802078039"/>
                    </a:ext>
                  </a:extLst>
                </a:gridCol>
                <a:gridCol w="512064">
                  <a:extLst>
                    <a:ext uri="{9D8B030D-6E8A-4147-A177-3AD203B41FA5}">
                      <a16:colId xmlns:a16="http://schemas.microsoft.com/office/drawing/2014/main" val="539766772"/>
                    </a:ext>
                  </a:extLst>
                </a:gridCol>
                <a:gridCol w="512064">
                  <a:extLst>
                    <a:ext uri="{9D8B030D-6E8A-4147-A177-3AD203B41FA5}">
                      <a16:colId xmlns:a16="http://schemas.microsoft.com/office/drawing/2014/main" val="2280997294"/>
                    </a:ext>
                  </a:extLst>
                </a:gridCol>
              </a:tblGrid>
              <a:tr h="218650">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71095634"/>
                  </a:ext>
                </a:extLst>
              </a:tr>
            </a:tbl>
          </a:graphicData>
        </a:graphic>
      </p:graphicFrame>
      <p:sp>
        <p:nvSpPr>
          <p:cNvPr id="165" name="TextBox 164">
            <a:extLst>
              <a:ext uri="{FF2B5EF4-FFF2-40B4-BE49-F238E27FC236}">
                <a16:creationId xmlns:a16="http://schemas.microsoft.com/office/drawing/2014/main" id="{740D9459-DD81-6C43-6E1E-DEE3E113FE41}"/>
              </a:ext>
            </a:extLst>
          </p:cNvPr>
          <p:cNvSpPr txBox="1"/>
          <p:nvPr/>
        </p:nvSpPr>
        <p:spPr>
          <a:xfrm>
            <a:off x="914400" y="2123090"/>
            <a:ext cx="776816" cy="369332"/>
          </a:xfrm>
          <a:prstGeom prst="rect">
            <a:avLst/>
          </a:prstGeom>
          <a:noFill/>
        </p:spPr>
        <p:txBody>
          <a:bodyPr wrap="none" rtlCol="0">
            <a:spAutoFit/>
          </a:bodyPr>
          <a:lstStyle/>
          <a:p>
            <a:r>
              <a:rPr lang="en-US" dirty="0"/>
              <a:t>ReLU: </a:t>
            </a:r>
          </a:p>
        </p:txBody>
      </p:sp>
      <p:pic>
        <p:nvPicPr>
          <p:cNvPr id="174" name="Graphic 173">
            <a:extLst>
              <a:ext uri="{FF2B5EF4-FFF2-40B4-BE49-F238E27FC236}">
                <a16:creationId xmlns:a16="http://schemas.microsoft.com/office/drawing/2014/main" id="{C305AC8C-4EBD-6AD1-9513-D28656D3D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5000" y="2078107"/>
            <a:ext cx="407770" cy="424760"/>
          </a:xfrm>
          <a:prstGeom prst="rect">
            <a:avLst/>
          </a:prstGeom>
        </p:spPr>
      </p:pic>
      <p:sp>
        <p:nvSpPr>
          <p:cNvPr id="15" name="TextBox 14">
            <a:extLst>
              <a:ext uri="{FF2B5EF4-FFF2-40B4-BE49-F238E27FC236}">
                <a16:creationId xmlns:a16="http://schemas.microsoft.com/office/drawing/2014/main" id="{9B273764-CB83-D7B4-4814-9E99923F063F}"/>
              </a:ext>
            </a:extLst>
          </p:cNvPr>
          <p:cNvSpPr txBox="1"/>
          <p:nvPr/>
        </p:nvSpPr>
        <p:spPr>
          <a:xfrm>
            <a:off x="8727863" y="6116074"/>
            <a:ext cx="1971893"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a:t>
            </a:r>
            <a:r>
              <a:rPr lang="en-US" dirty="0">
                <a:solidFill>
                  <a:srgbClr val="373637"/>
                </a:solidFill>
                <a:latin typeface="Source Sans Pro" panose="020B0503030403020204" pitchFamily="34" charset="0"/>
              </a:rPr>
              <a:t>=6; </a:t>
            </a:r>
            <a:r>
              <a:rPr lang="en-US" dirty="0" err="1">
                <a:solidFill>
                  <a:srgbClr val="373637"/>
                </a:solidFill>
                <a:latin typeface="Source Sans Pro" panose="020B0503030403020204" pitchFamily="34" charset="0"/>
              </a:rPr>
              <a:t>c+d</a:t>
            </a:r>
            <a:r>
              <a:rPr lang="en-US" dirty="0">
                <a:solidFill>
                  <a:srgbClr val="373637"/>
                </a:solidFill>
                <a:latin typeface="Source Sans Pro" panose="020B0503030403020204" pitchFamily="34" charset="0"/>
              </a:rPr>
              <a:t>=3</a:t>
            </a:r>
            <a:endParaRPr lang="el-GR" b="0" i="0" dirty="0">
              <a:solidFill>
                <a:srgbClr val="373637"/>
              </a:solidFill>
              <a:effectLst/>
              <a:latin typeface="Source Sans Pro" panose="020B0503030403020204" pitchFamily="34" charset="0"/>
            </a:endParaRPr>
          </a:p>
        </p:txBody>
      </p:sp>
      <p:graphicFrame>
        <p:nvGraphicFramePr>
          <p:cNvPr id="31" name="Table 30">
            <a:extLst>
              <a:ext uri="{FF2B5EF4-FFF2-40B4-BE49-F238E27FC236}">
                <a16:creationId xmlns:a16="http://schemas.microsoft.com/office/drawing/2014/main" id="{731A4C9C-5E77-5619-72C0-D1F40A2EA45D}"/>
              </a:ext>
            </a:extLst>
          </p:cNvPr>
          <p:cNvGraphicFramePr>
            <a:graphicFrameLocks noGrp="1"/>
          </p:cNvGraphicFramePr>
          <p:nvPr>
            <p:extLst>
              <p:ext uri="{D42A27DB-BD31-4B8C-83A1-F6EECF244321}">
                <p14:modId xmlns:p14="http://schemas.microsoft.com/office/powerpoint/2010/main" val="3542439902"/>
              </p:ext>
            </p:extLst>
          </p:nvPr>
        </p:nvGraphicFramePr>
        <p:xfrm>
          <a:off x="4005418" y="5042332"/>
          <a:ext cx="6144768" cy="100305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1188403411"/>
                    </a:ext>
                  </a:extLst>
                </a:gridCol>
                <a:gridCol w="512064">
                  <a:extLst>
                    <a:ext uri="{9D8B030D-6E8A-4147-A177-3AD203B41FA5}">
                      <a16:colId xmlns:a16="http://schemas.microsoft.com/office/drawing/2014/main" val="500009444"/>
                    </a:ext>
                  </a:extLst>
                </a:gridCol>
                <a:gridCol w="512064">
                  <a:extLst>
                    <a:ext uri="{9D8B030D-6E8A-4147-A177-3AD203B41FA5}">
                      <a16:colId xmlns:a16="http://schemas.microsoft.com/office/drawing/2014/main" val="2719293042"/>
                    </a:ext>
                  </a:extLst>
                </a:gridCol>
                <a:gridCol w="512064">
                  <a:extLst>
                    <a:ext uri="{9D8B030D-6E8A-4147-A177-3AD203B41FA5}">
                      <a16:colId xmlns:a16="http://schemas.microsoft.com/office/drawing/2014/main" val="2510324394"/>
                    </a:ext>
                  </a:extLst>
                </a:gridCol>
                <a:gridCol w="512064">
                  <a:extLst>
                    <a:ext uri="{9D8B030D-6E8A-4147-A177-3AD203B41FA5}">
                      <a16:colId xmlns:a16="http://schemas.microsoft.com/office/drawing/2014/main" val="2814686291"/>
                    </a:ext>
                  </a:extLst>
                </a:gridCol>
                <a:gridCol w="512064">
                  <a:extLst>
                    <a:ext uri="{9D8B030D-6E8A-4147-A177-3AD203B41FA5}">
                      <a16:colId xmlns:a16="http://schemas.microsoft.com/office/drawing/2014/main" val="340805233"/>
                    </a:ext>
                  </a:extLst>
                </a:gridCol>
                <a:gridCol w="512064">
                  <a:extLst>
                    <a:ext uri="{9D8B030D-6E8A-4147-A177-3AD203B41FA5}">
                      <a16:colId xmlns:a16="http://schemas.microsoft.com/office/drawing/2014/main" val="2551236341"/>
                    </a:ext>
                  </a:extLst>
                </a:gridCol>
                <a:gridCol w="512064">
                  <a:extLst>
                    <a:ext uri="{9D8B030D-6E8A-4147-A177-3AD203B41FA5}">
                      <a16:colId xmlns:a16="http://schemas.microsoft.com/office/drawing/2014/main" val="2914843057"/>
                    </a:ext>
                  </a:extLst>
                </a:gridCol>
                <a:gridCol w="512064">
                  <a:extLst>
                    <a:ext uri="{9D8B030D-6E8A-4147-A177-3AD203B41FA5}">
                      <a16:colId xmlns:a16="http://schemas.microsoft.com/office/drawing/2014/main" val="430264274"/>
                    </a:ext>
                  </a:extLst>
                </a:gridCol>
                <a:gridCol w="512064">
                  <a:extLst>
                    <a:ext uri="{9D8B030D-6E8A-4147-A177-3AD203B41FA5}">
                      <a16:colId xmlns:a16="http://schemas.microsoft.com/office/drawing/2014/main" val="2339053016"/>
                    </a:ext>
                  </a:extLst>
                </a:gridCol>
                <a:gridCol w="512064">
                  <a:extLst>
                    <a:ext uri="{9D8B030D-6E8A-4147-A177-3AD203B41FA5}">
                      <a16:colId xmlns:a16="http://schemas.microsoft.com/office/drawing/2014/main" val="2830954315"/>
                    </a:ext>
                  </a:extLst>
                </a:gridCol>
                <a:gridCol w="512064">
                  <a:extLst>
                    <a:ext uri="{9D8B030D-6E8A-4147-A177-3AD203B41FA5}">
                      <a16:colId xmlns:a16="http://schemas.microsoft.com/office/drawing/2014/main" val="1186977419"/>
                    </a:ext>
                  </a:extLst>
                </a:gridCol>
              </a:tblGrid>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721880396"/>
                  </a:ext>
                </a:extLst>
              </a:tr>
              <a:tr h="501526">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tc>
                  <a:txBody>
                    <a:bodyPr/>
                    <a:lstStyle/>
                    <a:p>
                      <a:pPr algn="ctr"/>
                      <a:endParaRPr lang="en-US" sz="2400" dirty="0"/>
                    </a:p>
                  </a:txBody>
                  <a:tcPr marL="78990" marR="78990" marT="39495" marB="39495" anchor="ctr">
                    <a:noFill/>
                  </a:tcPr>
                </a:tc>
                <a:extLst>
                  <a:ext uri="{0D108BD9-81ED-4DB2-BD59-A6C34878D82A}">
                    <a16:rowId xmlns:a16="http://schemas.microsoft.com/office/drawing/2014/main" val="251591408"/>
                  </a:ext>
                </a:extLst>
              </a:tr>
            </a:tbl>
          </a:graphicData>
        </a:graphic>
      </p:graphicFrame>
    </p:spTree>
    <p:extLst>
      <p:ext uri="{BB962C8B-B14F-4D97-AF65-F5344CB8AC3E}">
        <p14:creationId xmlns:p14="http://schemas.microsoft.com/office/powerpoint/2010/main" val="1375410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32901-F57B-ADDE-3E0E-C5D0EE098A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8CAD9CA-9DA8-8DFB-499D-60BD1D4FED77}"/>
              </a:ext>
            </a:extLst>
          </p:cNvPr>
          <p:cNvSpPr>
            <a:spLocks noGrp="1"/>
          </p:cNvSpPr>
          <p:nvPr>
            <p:ph type="title"/>
          </p:nvPr>
        </p:nvSpPr>
        <p:spPr/>
        <p:txBody>
          <a:bodyPr/>
          <a:lstStyle/>
          <a:p>
            <a:r>
              <a:rPr lang="en-US" dirty="0"/>
              <a:t>Cross Entropy Loss</a:t>
            </a:r>
          </a:p>
        </p:txBody>
      </p:sp>
      <p:sp>
        <p:nvSpPr>
          <p:cNvPr id="3" name="Slide Number Placeholder 2">
            <a:extLst>
              <a:ext uri="{FF2B5EF4-FFF2-40B4-BE49-F238E27FC236}">
                <a16:creationId xmlns:a16="http://schemas.microsoft.com/office/drawing/2014/main" id="{DB23AE6B-47CD-5B24-FBB3-50A4A85000EA}"/>
              </a:ext>
            </a:extLst>
          </p:cNvPr>
          <p:cNvSpPr>
            <a:spLocks noGrp="1"/>
          </p:cNvSpPr>
          <p:nvPr>
            <p:ph type="sldNum" sz="quarter" idx="12"/>
          </p:nvPr>
        </p:nvSpPr>
        <p:spPr/>
        <p:txBody>
          <a:bodyPr/>
          <a:lstStyle/>
          <a:p>
            <a:fld id="{FE7F0537-2BCE-514C-8EA0-7A0C12589E62}" type="slidenum">
              <a:rPr lang="en-US" smtClean="0"/>
              <a:t>41</a:t>
            </a:fld>
            <a:endParaRPr lang="en-US"/>
          </a:p>
        </p:txBody>
      </p:sp>
    </p:spTree>
    <p:extLst>
      <p:ext uri="{BB962C8B-B14F-4D97-AF65-F5344CB8AC3E}">
        <p14:creationId xmlns:p14="http://schemas.microsoft.com/office/powerpoint/2010/main" val="681672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D555-0A67-0B10-F1A0-482FB1EF040A}"/>
              </a:ext>
            </a:extLst>
          </p:cNvPr>
          <p:cNvSpPr>
            <a:spLocks noGrp="1"/>
          </p:cNvSpPr>
          <p:nvPr>
            <p:ph type="title"/>
          </p:nvPr>
        </p:nvSpPr>
        <p:spPr/>
        <p:txBody>
          <a:bodyPr>
            <a:normAutofit fontScale="90000"/>
          </a:bodyPr>
          <a:lstStyle/>
          <a:p>
            <a:r>
              <a:rPr lang="en-US" dirty="0"/>
              <a:t>Softmax for a mini batch</a:t>
            </a:r>
          </a:p>
        </p:txBody>
      </p:sp>
      <p:sp>
        <p:nvSpPr>
          <p:cNvPr id="3" name="Slide Number Placeholder 2">
            <a:extLst>
              <a:ext uri="{FF2B5EF4-FFF2-40B4-BE49-F238E27FC236}">
                <a16:creationId xmlns:a16="http://schemas.microsoft.com/office/drawing/2014/main" id="{6743D7A9-6F72-807D-CC23-A1606B6E016E}"/>
              </a:ext>
            </a:extLst>
          </p:cNvPr>
          <p:cNvSpPr>
            <a:spLocks noGrp="1"/>
          </p:cNvSpPr>
          <p:nvPr>
            <p:ph type="sldNum" sz="quarter" idx="12"/>
          </p:nvPr>
        </p:nvSpPr>
        <p:spPr/>
        <p:txBody>
          <a:bodyPr/>
          <a:lstStyle/>
          <a:p>
            <a:fld id="{FE7F0537-2BCE-514C-8EA0-7A0C12589E62}" type="slidenum">
              <a:rPr lang="en-US" smtClean="0"/>
              <a:t>42</a:t>
            </a:fld>
            <a:endParaRPr lang="en-US"/>
          </a:p>
        </p:txBody>
      </p:sp>
      <p:graphicFrame>
        <p:nvGraphicFramePr>
          <p:cNvPr id="4" name="Table 3">
            <a:extLst>
              <a:ext uri="{FF2B5EF4-FFF2-40B4-BE49-F238E27FC236}">
                <a16:creationId xmlns:a16="http://schemas.microsoft.com/office/drawing/2014/main" id="{8402588A-4C50-25F7-C66F-E5C0BF9FEB64}"/>
              </a:ext>
            </a:extLst>
          </p:cNvPr>
          <p:cNvGraphicFramePr>
            <a:graphicFrameLocks noGrp="1"/>
          </p:cNvGraphicFramePr>
          <p:nvPr>
            <p:extLst>
              <p:ext uri="{D42A27DB-BD31-4B8C-83A1-F6EECF244321}">
                <p14:modId xmlns:p14="http://schemas.microsoft.com/office/powerpoint/2010/main" val="4272449499"/>
              </p:ext>
            </p:extLst>
          </p:nvPr>
        </p:nvGraphicFramePr>
        <p:xfrm>
          <a:off x="1498600" y="3302990"/>
          <a:ext cx="2048256" cy="1949328"/>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153987527"/>
                    </a:ext>
                  </a:extLst>
                </a:gridCol>
                <a:gridCol w="512064">
                  <a:extLst>
                    <a:ext uri="{9D8B030D-6E8A-4147-A177-3AD203B41FA5}">
                      <a16:colId xmlns:a16="http://schemas.microsoft.com/office/drawing/2014/main" val="3524627627"/>
                    </a:ext>
                  </a:extLst>
                </a:gridCol>
                <a:gridCol w="512064">
                  <a:extLst>
                    <a:ext uri="{9D8B030D-6E8A-4147-A177-3AD203B41FA5}">
                      <a16:colId xmlns:a16="http://schemas.microsoft.com/office/drawing/2014/main" val="3733225647"/>
                    </a:ext>
                  </a:extLst>
                </a:gridCol>
                <a:gridCol w="512064">
                  <a:extLst>
                    <a:ext uri="{9D8B030D-6E8A-4147-A177-3AD203B41FA5}">
                      <a16:colId xmlns:a16="http://schemas.microsoft.com/office/drawing/2014/main" val="1636428401"/>
                    </a:ext>
                  </a:extLst>
                </a:gridCol>
              </a:tblGrid>
              <a:tr h="0">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solidFill>
                      <a:schemeClr val="bg2">
                        <a:lumMod val="90000"/>
                      </a:schemeClr>
                    </a:solidFill>
                  </a:tcPr>
                </a:tc>
                <a:extLst>
                  <a:ext uri="{0D108BD9-81ED-4DB2-BD59-A6C34878D82A}">
                    <a16:rowId xmlns:a16="http://schemas.microsoft.com/office/drawing/2014/main" val="2891096593"/>
                  </a:ext>
                </a:extLst>
              </a:tr>
              <a:tr h="501526">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solidFill>
                      <a:schemeClr val="bg2">
                        <a:lumMod val="90000"/>
                      </a:schemeClr>
                    </a:solidFill>
                  </a:tcPr>
                </a:tc>
                <a:extLst>
                  <a:ext uri="{0D108BD9-81ED-4DB2-BD59-A6C34878D82A}">
                    <a16:rowId xmlns:a16="http://schemas.microsoft.com/office/drawing/2014/main" val="3324239158"/>
                  </a:ext>
                </a:extLst>
              </a:tr>
              <a:tr h="501526">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solidFill>
                      <a:schemeClr val="bg2">
                        <a:lumMod val="90000"/>
                      </a:schemeClr>
                    </a:solidFill>
                  </a:tcPr>
                </a:tc>
                <a:extLst>
                  <a:ext uri="{0D108BD9-81ED-4DB2-BD59-A6C34878D82A}">
                    <a16:rowId xmlns:a16="http://schemas.microsoft.com/office/drawing/2014/main" val="1377345"/>
                  </a:ext>
                </a:extLst>
              </a:tr>
              <a:tr h="501526">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tc>
                <a:tc>
                  <a:txBody>
                    <a:bodyPr/>
                    <a:lstStyle/>
                    <a:p>
                      <a:pPr algn="ctr"/>
                      <a:endParaRPr lang="en-US" sz="2400" dirty="0"/>
                    </a:p>
                  </a:txBody>
                  <a:tcPr marL="78990" marR="78990" marT="39495" marB="39495" anchor="ctr">
                    <a:solidFill>
                      <a:schemeClr val="bg2">
                        <a:lumMod val="90000"/>
                      </a:schemeClr>
                    </a:solidFill>
                  </a:tcPr>
                </a:tc>
                <a:extLst>
                  <a:ext uri="{0D108BD9-81ED-4DB2-BD59-A6C34878D82A}">
                    <a16:rowId xmlns:a16="http://schemas.microsoft.com/office/drawing/2014/main" val="1699601390"/>
                  </a:ext>
                </a:extLst>
              </a:tr>
            </a:tbl>
          </a:graphicData>
        </a:graphic>
      </p:graphicFrame>
      <p:graphicFrame>
        <p:nvGraphicFramePr>
          <p:cNvPr id="5" name="Table 4">
            <a:extLst>
              <a:ext uri="{FF2B5EF4-FFF2-40B4-BE49-F238E27FC236}">
                <a16:creationId xmlns:a16="http://schemas.microsoft.com/office/drawing/2014/main" id="{231675B8-A9B2-FAA7-C28F-91B2DAC9603A}"/>
              </a:ext>
            </a:extLst>
          </p:cNvPr>
          <p:cNvGraphicFramePr>
            <a:graphicFrameLocks noGrp="1"/>
          </p:cNvGraphicFramePr>
          <p:nvPr>
            <p:extLst>
              <p:ext uri="{D42A27DB-BD31-4B8C-83A1-F6EECF244321}">
                <p14:modId xmlns:p14="http://schemas.microsoft.com/office/powerpoint/2010/main" val="2122765522"/>
              </p:ext>
            </p:extLst>
          </p:nvPr>
        </p:nvGraphicFramePr>
        <p:xfrm>
          <a:off x="3924300" y="1255659"/>
          <a:ext cx="2560320" cy="153619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3541742702"/>
                    </a:ext>
                  </a:extLst>
                </a:gridCol>
                <a:gridCol w="512064">
                  <a:extLst>
                    <a:ext uri="{9D8B030D-6E8A-4147-A177-3AD203B41FA5}">
                      <a16:colId xmlns:a16="http://schemas.microsoft.com/office/drawing/2014/main" val="2907106293"/>
                    </a:ext>
                  </a:extLst>
                </a:gridCol>
                <a:gridCol w="512064">
                  <a:extLst>
                    <a:ext uri="{9D8B030D-6E8A-4147-A177-3AD203B41FA5}">
                      <a16:colId xmlns:a16="http://schemas.microsoft.com/office/drawing/2014/main" val="338752219"/>
                    </a:ext>
                  </a:extLst>
                </a:gridCol>
                <a:gridCol w="512064">
                  <a:extLst>
                    <a:ext uri="{9D8B030D-6E8A-4147-A177-3AD203B41FA5}">
                      <a16:colId xmlns:a16="http://schemas.microsoft.com/office/drawing/2014/main" val="3082807532"/>
                    </a:ext>
                  </a:extLst>
                </a:gridCol>
                <a:gridCol w="512064">
                  <a:extLst>
                    <a:ext uri="{9D8B030D-6E8A-4147-A177-3AD203B41FA5}">
                      <a16:colId xmlns:a16="http://schemas.microsoft.com/office/drawing/2014/main" val="1194526123"/>
                    </a:ext>
                  </a:extLst>
                </a:gridCol>
              </a:tblGrid>
              <a:tr h="512064">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421088620"/>
                  </a:ext>
                </a:extLst>
              </a:tr>
              <a:tr h="512064">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831803784"/>
                  </a:ext>
                </a:extLst>
              </a:tr>
              <a:tr h="512064">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tc>
                  <a:txBody>
                    <a:bodyPr/>
                    <a:lstStyle/>
                    <a:p>
                      <a:pPr algn="ctr"/>
                      <a:endParaRPr lang="en-US" sz="24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358741349"/>
                  </a:ext>
                </a:extLst>
              </a:tr>
            </a:tbl>
          </a:graphicData>
        </a:graphic>
      </p:graphicFrame>
      <p:graphicFrame>
        <p:nvGraphicFramePr>
          <p:cNvPr id="6" name="Table 5">
            <a:extLst>
              <a:ext uri="{FF2B5EF4-FFF2-40B4-BE49-F238E27FC236}">
                <a16:creationId xmlns:a16="http://schemas.microsoft.com/office/drawing/2014/main" id="{3639C6E7-1AA4-2AF1-B007-E14DCBC5EC3B}"/>
              </a:ext>
            </a:extLst>
          </p:cNvPr>
          <p:cNvGraphicFramePr>
            <a:graphicFrameLocks noGrp="1"/>
          </p:cNvGraphicFramePr>
          <p:nvPr>
            <p:extLst>
              <p:ext uri="{D42A27DB-BD31-4B8C-83A1-F6EECF244321}">
                <p14:modId xmlns:p14="http://schemas.microsoft.com/office/powerpoint/2010/main" val="1420428154"/>
              </p:ext>
            </p:extLst>
          </p:nvPr>
        </p:nvGraphicFramePr>
        <p:xfrm>
          <a:off x="3924300" y="2815604"/>
          <a:ext cx="2560320" cy="32283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3840357394"/>
                    </a:ext>
                  </a:extLst>
                </a:gridCol>
                <a:gridCol w="512064">
                  <a:extLst>
                    <a:ext uri="{9D8B030D-6E8A-4147-A177-3AD203B41FA5}">
                      <a16:colId xmlns:a16="http://schemas.microsoft.com/office/drawing/2014/main" val="284928570"/>
                    </a:ext>
                  </a:extLst>
                </a:gridCol>
                <a:gridCol w="512064">
                  <a:extLst>
                    <a:ext uri="{9D8B030D-6E8A-4147-A177-3AD203B41FA5}">
                      <a16:colId xmlns:a16="http://schemas.microsoft.com/office/drawing/2014/main" val="1595424486"/>
                    </a:ext>
                  </a:extLst>
                </a:gridCol>
                <a:gridCol w="512064">
                  <a:extLst>
                    <a:ext uri="{9D8B030D-6E8A-4147-A177-3AD203B41FA5}">
                      <a16:colId xmlns:a16="http://schemas.microsoft.com/office/drawing/2014/main" val="554611184"/>
                    </a:ext>
                  </a:extLst>
                </a:gridCol>
                <a:gridCol w="512064">
                  <a:extLst>
                    <a:ext uri="{9D8B030D-6E8A-4147-A177-3AD203B41FA5}">
                      <a16:colId xmlns:a16="http://schemas.microsoft.com/office/drawing/2014/main" val="2691147042"/>
                    </a:ext>
                  </a:extLst>
                </a:gridCol>
              </a:tblGrid>
              <a:tr h="218650">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99912172"/>
                  </a:ext>
                </a:extLst>
              </a:tr>
            </a:tbl>
          </a:graphicData>
        </a:graphic>
      </p:graphicFrame>
      <p:graphicFrame>
        <p:nvGraphicFramePr>
          <p:cNvPr id="7" name="Table 6">
            <a:extLst>
              <a:ext uri="{FF2B5EF4-FFF2-40B4-BE49-F238E27FC236}">
                <a16:creationId xmlns:a16="http://schemas.microsoft.com/office/drawing/2014/main" id="{BD18E1D2-6BE7-8EB2-D7CC-A8297F1921E0}"/>
              </a:ext>
            </a:extLst>
          </p:cNvPr>
          <p:cNvGraphicFramePr>
            <a:graphicFrameLocks noGrp="1"/>
          </p:cNvGraphicFramePr>
          <p:nvPr>
            <p:extLst>
              <p:ext uri="{D42A27DB-BD31-4B8C-83A1-F6EECF244321}">
                <p14:modId xmlns:p14="http://schemas.microsoft.com/office/powerpoint/2010/main" val="28884912"/>
              </p:ext>
            </p:extLst>
          </p:nvPr>
        </p:nvGraphicFramePr>
        <p:xfrm>
          <a:off x="3924300" y="3278134"/>
          <a:ext cx="2560320"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919995726"/>
                    </a:ext>
                  </a:extLst>
                </a:gridCol>
                <a:gridCol w="512064">
                  <a:extLst>
                    <a:ext uri="{9D8B030D-6E8A-4147-A177-3AD203B41FA5}">
                      <a16:colId xmlns:a16="http://schemas.microsoft.com/office/drawing/2014/main" val="866790727"/>
                    </a:ext>
                  </a:extLst>
                </a:gridCol>
                <a:gridCol w="512064">
                  <a:extLst>
                    <a:ext uri="{9D8B030D-6E8A-4147-A177-3AD203B41FA5}">
                      <a16:colId xmlns:a16="http://schemas.microsoft.com/office/drawing/2014/main" val="673526842"/>
                    </a:ext>
                  </a:extLst>
                </a:gridCol>
              </a:tblGrid>
              <a:tr h="494463">
                <a:tc>
                  <a:txBody>
                    <a:bodyPr/>
                    <a:lstStyle/>
                    <a:p>
                      <a:pPr algn="ctr"/>
                      <a:r>
                        <a:rPr lang="en-US" sz="2400" dirty="0"/>
                        <a:t>-6</a:t>
                      </a:r>
                    </a:p>
                  </a:txBody>
                  <a:tcPr marL="78990" marR="78990" marT="39495" marB="39495" anchor="ctr"/>
                </a:tc>
                <a:tc>
                  <a:txBody>
                    <a:bodyPr/>
                    <a:lstStyle/>
                    <a:p>
                      <a:pPr algn="ctr"/>
                      <a:r>
                        <a:rPr lang="en-US" sz="2400" dirty="0"/>
                        <a:t>-6</a:t>
                      </a:r>
                    </a:p>
                  </a:txBody>
                  <a:tcPr marL="78990" marR="78990" marT="39495" marB="39495" anchor="ctr"/>
                </a:tc>
                <a:tc>
                  <a:txBody>
                    <a:bodyPr/>
                    <a:lstStyle/>
                    <a:p>
                      <a:pPr algn="ctr"/>
                      <a:r>
                        <a:rPr lang="en-US" sz="2400" dirty="0"/>
                        <a:t>2</a:t>
                      </a:r>
                    </a:p>
                  </a:txBody>
                  <a:tcPr marL="78990" marR="78990" marT="39495" marB="39495" anchor="ctr"/>
                </a:tc>
                <a:tc>
                  <a:txBody>
                    <a:bodyPr/>
                    <a:lstStyle/>
                    <a:p>
                      <a:pPr algn="ctr"/>
                      <a:r>
                        <a:rPr lang="en-US" sz="2400" dirty="0"/>
                        <a:t>-8</a:t>
                      </a:r>
                    </a:p>
                  </a:txBody>
                  <a:tcPr marL="78990" marR="78990" marT="39495" marB="39495" anchor="ctr"/>
                </a:tc>
                <a:tc>
                  <a:txBody>
                    <a:bodyPr/>
                    <a:lstStyle/>
                    <a:p>
                      <a:pPr algn="ctr"/>
                      <a:r>
                        <a:rPr lang="en-US" sz="2400" dirty="0"/>
                        <a:t>-6</a:t>
                      </a:r>
                    </a:p>
                  </a:txBody>
                  <a:tcPr marL="78990" marR="78990" marT="39495" marB="39495" anchor="ctr"/>
                </a:tc>
                <a:extLst>
                  <a:ext uri="{0D108BD9-81ED-4DB2-BD59-A6C34878D82A}">
                    <a16:rowId xmlns:a16="http://schemas.microsoft.com/office/drawing/2014/main" val="2924372174"/>
                  </a:ext>
                </a:extLst>
              </a:tr>
              <a:tr h="501526">
                <a:tc>
                  <a:txBody>
                    <a:bodyPr/>
                    <a:lstStyle/>
                    <a:p>
                      <a:pPr algn="ctr"/>
                      <a:r>
                        <a:rPr lang="en-US" sz="2400" dirty="0"/>
                        <a:t>-5</a:t>
                      </a:r>
                    </a:p>
                  </a:txBody>
                  <a:tcPr marL="78990" marR="78990" marT="39495" marB="39495" anchor="ctr"/>
                </a:tc>
                <a:tc>
                  <a:txBody>
                    <a:bodyPr/>
                    <a:lstStyle/>
                    <a:p>
                      <a:pPr algn="ctr"/>
                      <a:r>
                        <a:rPr lang="en-US" sz="2400" dirty="0"/>
                        <a:t>2</a:t>
                      </a:r>
                    </a:p>
                  </a:txBody>
                  <a:tcPr marL="78990" marR="78990" marT="39495" marB="39495" anchor="ctr"/>
                </a:tc>
                <a:tc>
                  <a:txBody>
                    <a:bodyPr/>
                    <a:lstStyle/>
                    <a:p>
                      <a:pPr algn="ctr"/>
                      <a:r>
                        <a:rPr lang="en-US" sz="2400" dirty="0"/>
                        <a:t>0</a:t>
                      </a:r>
                    </a:p>
                  </a:txBody>
                  <a:tcPr marL="78990" marR="78990" marT="39495" marB="39495" anchor="ctr"/>
                </a:tc>
                <a:tc>
                  <a:txBody>
                    <a:bodyPr/>
                    <a:lstStyle/>
                    <a:p>
                      <a:pPr algn="ctr"/>
                      <a:r>
                        <a:rPr lang="en-US" sz="2400" dirty="0"/>
                        <a:t>2</a:t>
                      </a:r>
                    </a:p>
                  </a:txBody>
                  <a:tcPr marL="78990" marR="78990" marT="39495" marB="39495" anchor="ctr"/>
                </a:tc>
                <a:tc>
                  <a:txBody>
                    <a:bodyPr/>
                    <a:lstStyle/>
                    <a:p>
                      <a:pPr algn="ctr"/>
                      <a:r>
                        <a:rPr lang="en-US" sz="2400" dirty="0"/>
                        <a:t>2</a:t>
                      </a:r>
                    </a:p>
                  </a:txBody>
                  <a:tcPr marL="78990" marR="78990" marT="39495" marB="39495" anchor="ctr"/>
                </a:tc>
                <a:extLst>
                  <a:ext uri="{0D108BD9-81ED-4DB2-BD59-A6C34878D82A}">
                    <a16:rowId xmlns:a16="http://schemas.microsoft.com/office/drawing/2014/main" val="272391700"/>
                  </a:ext>
                </a:extLst>
              </a:tr>
              <a:tr h="501526">
                <a:tc>
                  <a:txBody>
                    <a:bodyPr/>
                    <a:lstStyle/>
                    <a:p>
                      <a:pPr algn="ctr"/>
                      <a:r>
                        <a:rPr lang="en-US" sz="2400" dirty="0"/>
                        <a:t>0</a:t>
                      </a:r>
                    </a:p>
                  </a:txBody>
                  <a:tcPr marL="78990" marR="78990" marT="39495" marB="39495" anchor="ctr">
                    <a:noFill/>
                  </a:tcPr>
                </a:tc>
                <a:tc>
                  <a:txBody>
                    <a:bodyPr/>
                    <a:lstStyle/>
                    <a:p>
                      <a:pPr algn="ctr"/>
                      <a:r>
                        <a:rPr lang="en-US" sz="2400" dirty="0"/>
                        <a:t>-8</a:t>
                      </a:r>
                    </a:p>
                  </a:txBody>
                  <a:tcPr marL="78990" marR="78990" marT="39495" marB="39495" anchor="ctr">
                    <a:noFill/>
                  </a:tcPr>
                </a:tc>
                <a:tc>
                  <a:txBody>
                    <a:bodyPr/>
                    <a:lstStyle/>
                    <a:p>
                      <a:pPr algn="ctr"/>
                      <a:r>
                        <a:rPr lang="en-US" sz="2400" dirty="0"/>
                        <a:t>-6</a:t>
                      </a:r>
                    </a:p>
                  </a:txBody>
                  <a:tcPr marL="78990" marR="78990" marT="39495" marB="39495" anchor="ctr">
                    <a:noFill/>
                  </a:tcPr>
                </a:tc>
                <a:tc>
                  <a:txBody>
                    <a:bodyPr/>
                    <a:lstStyle/>
                    <a:p>
                      <a:pPr algn="ctr"/>
                      <a:r>
                        <a:rPr lang="en-US" sz="2400" dirty="0"/>
                        <a:t>-7</a:t>
                      </a:r>
                    </a:p>
                  </a:txBody>
                  <a:tcPr marL="78990" marR="78990" marT="39495" marB="39495" anchor="ctr">
                    <a:noFill/>
                  </a:tcPr>
                </a:tc>
                <a:tc>
                  <a:txBody>
                    <a:bodyPr/>
                    <a:lstStyle/>
                    <a:p>
                      <a:pPr algn="ctr"/>
                      <a:r>
                        <a:rPr lang="en-US" sz="2400" dirty="0"/>
                        <a:t>0</a:t>
                      </a:r>
                    </a:p>
                  </a:txBody>
                  <a:tcPr marL="78990" marR="78990" marT="39495" marB="39495" anchor="ctr">
                    <a:noFill/>
                  </a:tcPr>
                </a:tc>
                <a:extLst>
                  <a:ext uri="{0D108BD9-81ED-4DB2-BD59-A6C34878D82A}">
                    <a16:rowId xmlns:a16="http://schemas.microsoft.com/office/drawing/2014/main" val="1737021780"/>
                  </a:ext>
                </a:extLst>
              </a:tr>
              <a:tr h="501526">
                <a:tc>
                  <a:txBody>
                    <a:bodyPr/>
                    <a:lstStyle/>
                    <a:p>
                      <a:pPr algn="ctr"/>
                      <a:r>
                        <a:rPr lang="en-US" sz="2400" dirty="0"/>
                        <a:t>2</a:t>
                      </a:r>
                    </a:p>
                  </a:txBody>
                  <a:tcPr marL="78990" marR="78990" marT="39495" marB="39495" anchor="ctr">
                    <a:noFill/>
                  </a:tcPr>
                </a:tc>
                <a:tc>
                  <a:txBody>
                    <a:bodyPr/>
                    <a:lstStyle/>
                    <a:p>
                      <a:pPr algn="ctr"/>
                      <a:r>
                        <a:rPr lang="en-US" sz="2400" dirty="0"/>
                        <a:t>0</a:t>
                      </a:r>
                    </a:p>
                  </a:txBody>
                  <a:tcPr marL="78990" marR="78990" marT="39495" marB="39495" anchor="ctr">
                    <a:noFill/>
                  </a:tcPr>
                </a:tc>
                <a:tc>
                  <a:txBody>
                    <a:bodyPr/>
                    <a:lstStyle/>
                    <a:p>
                      <a:pPr algn="ctr"/>
                      <a:r>
                        <a:rPr lang="en-US" sz="2400" dirty="0"/>
                        <a:t>-7</a:t>
                      </a:r>
                    </a:p>
                  </a:txBody>
                  <a:tcPr marL="78990" marR="78990" marT="39495" marB="39495" anchor="ctr">
                    <a:noFill/>
                  </a:tcPr>
                </a:tc>
                <a:tc>
                  <a:txBody>
                    <a:bodyPr/>
                    <a:lstStyle/>
                    <a:p>
                      <a:pPr algn="ctr"/>
                      <a:r>
                        <a:rPr lang="en-US" sz="2400" dirty="0"/>
                        <a:t>-6</a:t>
                      </a:r>
                    </a:p>
                  </a:txBody>
                  <a:tcPr marL="78990" marR="78990" marT="39495" marB="39495" anchor="ctr">
                    <a:noFill/>
                  </a:tcPr>
                </a:tc>
                <a:tc>
                  <a:txBody>
                    <a:bodyPr/>
                    <a:lstStyle/>
                    <a:p>
                      <a:pPr algn="ctr"/>
                      <a:r>
                        <a:rPr lang="en-US" sz="2400" dirty="0"/>
                        <a:t>-7</a:t>
                      </a:r>
                    </a:p>
                  </a:txBody>
                  <a:tcPr marL="78990" marR="78990" marT="39495" marB="39495" anchor="ctr">
                    <a:noFill/>
                  </a:tcPr>
                </a:tc>
                <a:extLst>
                  <a:ext uri="{0D108BD9-81ED-4DB2-BD59-A6C34878D82A}">
                    <a16:rowId xmlns:a16="http://schemas.microsoft.com/office/drawing/2014/main" val="2046716117"/>
                  </a:ext>
                </a:extLst>
              </a:tr>
            </a:tbl>
          </a:graphicData>
        </a:graphic>
      </p:graphicFrame>
      <p:graphicFrame>
        <p:nvGraphicFramePr>
          <p:cNvPr id="8" name="Table 7">
            <a:extLst>
              <a:ext uri="{FF2B5EF4-FFF2-40B4-BE49-F238E27FC236}">
                <a16:creationId xmlns:a16="http://schemas.microsoft.com/office/drawing/2014/main" id="{DD27DAFA-16E9-99AC-631B-A1968A021A6B}"/>
              </a:ext>
            </a:extLst>
          </p:cNvPr>
          <p:cNvGraphicFramePr>
            <a:graphicFrameLocks noGrp="1"/>
          </p:cNvGraphicFramePr>
          <p:nvPr>
            <p:extLst>
              <p:ext uri="{D42A27DB-BD31-4B8C-83A1-F6EECF244321}">
                <p14:modId xmlns:p14="http://schemas.microsoft.com/office/powerpoint/2010/main" val="336631535"/>
              </p:ext>
            </p:extLst>
          </p:nvPr>
        </p:nvGraphicFramePr>
        <p:xfrm>
          <a:off x="7378700" y="3278134"/>
          <a:ext cx="2560320"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919995726"/>
                    </a:ext>
                  </a:extLst>
                </a:gridCol>
                <a:gridCol w="512064">
                  <a:extLst>
                    <a:ext uri="{9D8B030D-6E8A-4147-A177-3AD203B41FA5}">
                      <a16:colId xmlns:a16="http://schemas.microsoft.com/office/drawing/2014/main" val="866790727"/>
                    </a:ext>
                  </a:extLst>
                </a:gridCol>
                <a:gridCol w="512064">
                  <a:extLst>
                    <a:ext uri="{9D8B030D-6E8A-4147-A177-3AD203B41FA5}">
                      <a16:colId xmlns:a16="http://schemas.microsoft.com/office/drawing/2014/main" val="673526842"/>
                    </a:ext>
                  </a:extLst>
                </a:gridCol>
              </a:tblGrid>
              <a:tr h="494463">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924372174"/>
                  </a:ext>
                </a:extLst>
              </a:tr>
              <a:tr h="501526">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72391700"/>
                  </a:ext>
                </a:extLst>
              </a:tr>
              <a:tr h="501526">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737021780"/>
                  </a:ext>
                </a:extLst>
              </a:tr>
              <a:tr h="501526">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tc>
                  <a:txBody>
                    <a:bodyPr/>
                    <a:lstStyle/>
                    <a:p>
                      <a:pPr algn="ctr"/>
                      <a:endParaRPr lang="en-US" sz="24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046716117"/>
                  </a:ext>
                </a:extLst>
              </a:tr>
            </a:tbl>
          </a:graphicData>
        </a:graphic>
      </p:graphicFrame>
    </p:spTree>
    <p:extLst>
      <p:ext uri="{BB962C8B-B14F-4D97-AF65-F5344CB8AC3E}">
        <p14:creationId xmlns:p14="http://schemas.microsoft.com/office/powerpoint/2010/main" val="1911417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1B50-B809-908D-C802-A4E4B6D3EED5}"/>
              </a:ext>
            </a:extLst>
          </p:cNvPr>
          <p:cNvSpPr>
            <a:spLocks noGrp="1"/>
          </p:cNvSpPr>
          <p:nvPr>
            <p:ph type="title"/>
          </p:nvPr>
        </p:nvSpPr>
        <p:spPr/>
        <p:txBody>
          <a:bodyPr>
            <a:normAutofit fontScale="90000"/>
          </a:bodyPr>
          <a:lstStyle/>
          <a:p>
            <a:r>
              <a:rPr lang="en-US" dirty="0"/>
              <a:t>Predictions vs. Targets</a:t>
            </a:r>
          </a:p>
        </p:txBody>
      </p:sp>
      <p:sp>
        <p:nvSpPr>
          <p:cNvPr id="3" name="Slide Number Placeholder 2">
            <a:extLst>
              <a:ext uri="{FF2B5EF4-FFF2-40B4-BE49-F238E27FC236}">
                <a16:creationId xmlns:a16="http://schemas.microsoft.com/office/drawing/2014/main" id="{213A1340-027A-11E3-ACFF-A24069213A3B}"/>
              </a:ext>
            </a:extLst>
          </p:cNvPr>
          <p:cNvSpPr>
            <a:spLocks noGrp="1"/>
          </p:cNvSpPr>
          <p:nvPr>
            <p:ph type="sldNum" sz="quarter" idx="12"/>
          </p:nvPr>
        </p:nvSpPr>
        <p:spPr/>
        <p:txBody>
          <a:bodyPr/>
          <a:lstStyle/>
          <a:p>
            <a:fld id="{FE7F0537-2BCE-514C-8EA0-7A0C12589E62}" type="slidenum">
              <a:rPr lang="en-US" smtClean="0"/>
              <a:t>43</a:t>
            </a:fld>
            <a:endParaRPr lang="en-US"/>
          </a:p>
        </p:txBody>
      </p:sp>
      <p:graphicFrame>
        <p:nvGraphicFramePr>
          <p:cNvPr id="4" name="Table 3">
            <a:extLst>
              <a:ext uri="{FF2B5EF4-FFF2-40B4-BE49-F238E27FC236}">
                <a16:creationId xmlns:a16="http://schemas.microsoft.com/office/drawing/2014/main" id="{7E3182D9-B855-FD21-3123-2F5050562FC4}"/>
              </a:ext>
            </a:extLst>
          </p:cNvPr>
          <p:cNvGraphicFramePr>
            <a:graphicFrameLocks noGrp="1"/>
          </p:cNvGraphicFramePr>
          <p:nvPr>
            <p:extLst>
              <p:ext uri="{D42A27DB-BD31-4B8C-83A1-F6EECF244321}">
                <p14:modId xmlns:p14="http://schemas.microsoft.com/office/powerpoint/2010/main" val="3454266315"/>
              </p:ext>
            </p:extLst>
          </p:nvPr>
        </p:nvGraphicFramePr>
        <p:xfrm>
          <a:off x="4581930" y="2023619"/>
          <a:ext cx="2560320"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919995726"/>
                    </a:ext>
                  </a:extLst>
                </a:gridCol>
                <a:gridCol w="512064">
                  <a:extLst>
                    <a:ext uri="{9D8B030D-6E8A-4147-A177-3AD203B41FA5}">
                      <a16:colId xmlns:a16="http://schemas.microsoft.com/office/drawing/2014/main" val="866790727"/>
                    </a:ext>
                  </a:extLst>
                </a:gridCol>
                <a:gridCol w="512064">
                  <a:extLst>
                    <a:ext uri="{9D8B030D-6E8A-4147-A177-3AD203B41FA5}">
                      <a16:colId xmlns:a16="http://schemas.microsoft.com/office/drawing/2014/main" val="673526842"/>
                    </a:ext>
                  </a:extLst>
                </a:gridCol>
              </a:tblGrid>
              <a:tr h="494463">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4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2924372174"/>
                  </a:ext>
                </a:extLst>
              </a:tr>
              <a:tr h="501526">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72391700"/>
                  </a:ext>
                </a:extLst>
              </a:tr>
              <a:tr h="501526">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737021780"/>
                  </a:ext>
                </a:extLst>
              </a:tr>
              <a:tr h="501526">
                <a:tc>
                  <a:txBody>
                    <a:bodyPr/>
                    <a:lstStyle/>
                    <a:p>
                      <a:pPr algn="ctr"/>
                      <a:r>
                        <a:rPr lang="en-US" sz="24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46716117"/>
                  </a:ext>
                </a:extLst>
              </a:tr>
            </a:tbl>
          </a:graphicData>
        </a:graphic>
      </p:graphicFrame>
      <p:graphicFrame>
        <p:nvGraphicFramePr>
          <p:cNvPr id="38" name="Table 37">
            <a:extLst>
              <a:ext uri="{FF2B5EF4-FFF2-40B4-BE49-F238E27FC236}">
                <a16:creationId xmlns:a16="http://schemas.microsoft.com/office/drawing/2014/main" id="{C6DAABD4-EAF0-C2DE-5331-B3F40B123A5D}"/>
              </a:ext>
            </a:extLst>
          </p:cNvPr>
          <p:cNvGraphicFramePr>
            <a:graphicFrameLocks noGrp="1"/>
          </p:cNvGraphicFramePr>
          <p:nvPr>
            <p:extLst>
              <p:ext uri="{D42A27DB-BD31-4B8C-83A1-F6EECF244321}">
                <p14:modId xmlns:p14="http://schemas.microsoft.com/office/powerpoint/2010/main" val="3853605684"/>
              </p:ext>
            </p:extLst>
          </p:nvPr>
        </p:nvGraphicFramePr>
        <p:xfrm>
          <a:off x="4569224" y="4254830"/>
          <a:ext cx="2567630"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3263570562"/>
                    </a:ext>
                  </a:extLst>
                </a:gridCol>
                <a:gridCol w="512064">
                  <a:extLst>
                    <a:ext uri="{9D8B030D-6E8A-4147-A177-3AD203B41FA5}">
                      <a16:colId xmlns:a16="http://schemas.microsoft.com/office/drawing/2014/main" val="4197958318"/>
                    </a:ext>
                  </a:extLst>
                </a:gridCol>
                <a:gridCol w="512064">
                  <a:extLst>
                    <a:ext uri="{9D8B030D-6E8A-4147-A177-3AD203B41FA5}">
                      <a16:colId xmlns:a16="http://schemas.microsoft.com/office/drawing/2014/main" val="22122863"/>
                    </a:ext>
                  </a:extLst>
                </a:gridCol>
                <a:gridCol w="512064">
                  <a:extLst>
                    <a:ext uri="{9D8B030D-6E8A-4147-A177-3AD203B41FA5}">
                      <a16:colId xmlns:a16="http://schemas.microsoft.com/office/drawing/2014/main" val="3910935584"/>
                    </a:ext>
                  </a:extLst>
                </a:gridCol>
                <a:gridCol w="519374">
                  <a:extLst>
                    <a:ext uri="{9D8B030D-6E8A-4147-A177-3AD203B41FA5}">
                      <a16:colId xmlns:a16="http://schemas.microsoft.com/office/drawing/2014/main" val="1477922063"/>
                    </a:ext>
                  </a:extLst>
                </a:gridCol>
              </a:tblGrid>
              <a:tr h="494463">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2968807952"/>
                  </a:ext>
                </a:extLst>
              </a:tr>
              <a:tr h="501526">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592091357"/>
                  </a:ext>
                </a:extLst>
              </a:tr>
              <a:tr h="501526">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443242754"/>
                  </a:ext>
                </a:extLst>
              </a:tr>
              <a:tr h="501526">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11522693"/>
                  </a:ext>
                </a:extLst>
              </a:tr>
            </a:tbl>
          </a:graphicData>
        </a:graphic>
      </p:graphicFrame>
      <p:graphicFrame>
        <p:nvGraphicFramePr>
          <p:cNvPr id="82" name="Table 81">
            <a:extLst>
              <a:ext uri="{FF2B5EF4-FFF2-40B4-BE49-F238E27FC236}">
                <a16:creationId xmlns:a16="http://schemas.microsoft.com/office/drawing/2014/main" id="{1D69209B-44BB-8362-DDEB-73D4DC1B036B}"/>
              </a:ext>
            </a:extLst>
          </p:cNvPr>
          <p:cNvGraphicFramePr>
            <a:graphicFrameLocks noGrp="1"/>
          </p:cNvGraphicFramePr>
          <p:nvPr>
            <p:extLst>
              <p:ext uri="{D42A27DB-BD31-4B8C-83A1-F6EECF244321}">
                <p14:modId xmlns:p14="http://schemas.microsoft.com/office/powerpoint/2010/main" val="2912044521"/>
              </p:ext>
            </p:extLst>
          </p:nvPr>
        </p:nvGraphicFramePr>
        <p:xfrm>
          <a:off x="4581930" y="1020095"/>
          <a:ext cx="2550585" cy="753012"/>
        </p:xfrm>
        <a:graphic>
          <a:graphicData uri="http://schemas.openxmlformats.org/drawingml/2006/table">
            <a:tbl>
              <a:tblPr firstRow="1" bandRow="1">
                <a:tableStyleId>{5940675A-B579-460E-94D1-54222C63F5DA}</a:tableStyleId>
              </a:tblPr>
              <a:tblGrid>
                <a:gridCol w="510117">
                  <a:extLst>
                    <a:ext uri="{9D8B030D-6E8A-4147-A177-3AD203B41FA5}">
                      <a16:colId xmlns:a16="http://schemas.microsoft.com/office/drawing/2014/main" val="825675699"/>
                    </a:ext>
                  </a:extLst>
                </a:gridCol>
                <a:gridCol w="510117">
                  <a:extLst>
                    <a:ext uri="{9D8B030D-6E8A-4147-A177-3AD203B41FA5}">
                      <a16:colId xmlns:a16="http://schemas.microsoft.com/office/drawing/2014/main" val="3620864801"/>
                    </a:ext>
                  </a:extLst>
                </a:gridCol>
                <a:gridCol w="510117">
                  <a:extLst>
                    <a:ext uri="{9D8B030D-6E8A-4147-A177-3AD203B41FA5}">
                      <a16:colId xmlns:a16="http://schemas.microsoft.com/office/drawing/2014/main" val="2721723657"/>
                    </a:ext>
                  </a:extLst>
                </a:gridCol>
                <a:gridCol w="510117">
                  <a:extLst>
                    <a:ext uri="{9D8B030D-6E8A-4147-A177-3AD203B41FA5}">
                      <a16:colId xmlns:a16="http://schemas.microsoft.com/office/drawing/2014/main" val="4250843562"/>
                    </a:ext>
                  </a:extLst>
                </a:gridCol>
                <a:gridCol w="510117">
                  <a:extLst>
                    <a:ext uri="{9D8B030D-6E8A-4147-A177-3AD203B41FA5}">
                      <a16:colId xmlns:a16="http://schemas.microsoft.com/office/drawing/2014/main" val="1375032825"/>
                    </a:ext>
                  </a:extLst>
                </a:gridCol>
              </a:tblGrid>
              <a:tr h="753012">
                <a:tc>
                  <a:txBody>
                    <a:bodyPr/>
                    <a:lstStyle/>
                    <a:p>
                      <a:pPr algn="ctr"/>
                      <a:r>
                        <a:rPr lang="en-US" sz="3600" b="0" i="0" kern="1200" dirty="0">
                          <a:solidFill>
                            <a:schemeClr val="tx1"/>
                          </a:solidFill>
                          <a:effectLst/>
                          <a:latin typeface="+mn-lt"/>
                          <a:ea typeface="+mn-ea"/>
                          <a:cs typeface="+mn-cs"/>
                        </a:rPr>
                        <a:t>🐷</a:t>
                      </a:r>
                      <a:endParaRPr lang="en-US" sz="36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0" i="0" kern="1200" dirty="0">
                          <a:solidFill>
                            <a:schemeClr val="tx1"/>
                          </a:solidFill>
                          <a:effectLst/>
                          <a:latin typeface="+mn-lt"/>
                          <a:ea typeface="+mn-ea"/>
                          <a:cs typeface="+mn-cs"/>
                        </a:rPr>
                        <a:t>🐶</a:t>
                      </a:r>
                      <a:endParaRPr lang="en-US" sz="36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0" i="0" kern="1200" dirty="0">
                          <a:solidFill>
                            <a:schemeClr val="tx1"/>
                          </a:solidFill>
                          <a:effectLst/>
                          <a:latin typeface="+mn-lt"/>
                          <a:ea typeface="+mn-ea"/>
                          <a:cs typeface="+mn-cs"/>
                        </a:rPr>
                        <a:t>🐷</a:t>
                      </a:r>
                      <a:endParaRPr lang="en-US" sz="3600" dirty="0"/>
                    </a:p>
                  </a:txBody>
                  <a:tcPr marL="0" marR="0" marT="0" marB="0" anchor="b">
                    <a:noFill/>
                  </a:tcPr>
                </a:tc>
                <a:tc>
                  <a:txBody>
                    <a:bodyPr/>
                    <a:lstStyle/>
                    <a:p>
                      <a:pPr algn="ctr"/>
                      <a:r>
                        <a:rPr lang="en-US" sz="3600" b="0" i="0" kern="1200" dirty="0">
                          <a:solidFill>
                            <a:schemeClr val="tx1"/>
                          </a:solidFill>
                          <a:effectLst/>
                          <a:latin typeface="+mn-lt"/>
                          <a:ea typeface="+mn-ea"/>
                          <a:cs typeface="+mn-cs"/>
                        </a:rPr>
                        <a:t>😺</a:t>
                      </a:r>
                      <a:endParaRPr lang="en-US" sz="36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0" i="0" kern="1200" dirty="0">
                          <a:solidFill>
                            <a:schemeClr val="tx1"/>
                          </a:solidFill>
                          <a:effectLst/>
                          <a:latin typeface="+mn-lt"/>
                          <a:ea typeface="+mn-ea"/>
                          <a:cs typeface="+mn-cs"/>
                        </a:rPr>
                        <a:t>🐮</a:t>
                      </a:r>
                      <a:endParaRPr lang="en-US" sz="3600" dirty="0"/>
                    </a:p>
                  </a:txBody>
                  <a:tcPr marL="0" marR="0" marT="0" marB="0" anchor="b">
                    <a:noFill/>
                  </a:tcPr>
                </a:tc>
                <a:extLst>
                  <a:ext uri="{0D108BD9-81ED-4DB2-BD59-A6C34878D82A}">
                    <a16:rowId xmlns:a16="http://schemas.microsoft.com/office/drawing/2014/main" val="323666365"/>
                  </a:ext>
                </a:extLst>
              </a:tr>
            </a:tbl>
          </a:graphicData>
        </a:graphic>
      </p:graphicFrame>
    </p:spTree>
    <p:extLst>
      <p:ext uri="{BB962C8B-B14F-4D97-AF65-F5344CB8AC3E}">
        <p14:creationId xmlns:p14="http://schemas.microsoft.com/office/powerpoint/2010/main" val="1010630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370C-6D7F-A416-E7C4-B0107EEFA7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CA7E8-2396-5FE1-53A7-3792E19ADCE1}"/>
              </a:ext>
            </a:extLst>
          </p:cNvPr>
          <p:cNvSpPr>
            <a:spLocks noGrp="1"/>
          </p:cNvSpPr>
          <p:nvPr>
            <p:ph type="title"/>
          </p:nvPr>
        </p:nvSpPr>
        <p:spPr/>
        <p:txBody>
          <a:bodyPr>
            <a:normAutofit fontScale="90000"/>
          </a:bodyPr>
          <a:lstStyle/>
          <a:p>
            <a:r>
              <a:rPr lang="en-US" dirty="0"/>
              <a:t>High vs. Low Loss</a:t>
            </a:r>
          </a:p>
        </p:txBody>
      </p:sp>
      <p:sp>
        <p:nvSpPr>
          <p:cNvPr id="3" name="Slide Number Placeholder 2">
            <a:extLst>
              <a:ext uri="{FF2B5EF4-FFF2-40B4-BE49-F238E27FC236}">
                <a16:creationId xmlns:a16="http://schemas.microsoft.com/office/drawing/2014/main" id="{C3C3F42C-0891-3F22-D167-D64A351994B5}"/>
              </a:ext>
            </a:extLst>
          </p:cNvPr>
          <p:cNvSpPr>
            <a:spLocks noGrp="1"/>
          </p:cNvSpPr>
          <p:nvPr>
            <p:ph type="sldNum" sz="quarter" idx="12"/>
          </p:nvPr>
        </p:nvSpPr>
        <p:spPr/>
        <p:txBody>
          <a:bodyPr/>
          <a:lstStyle/>
          <a:p>
            <a:fld id="{FE7F0537-2BCE-514C-8EA0-7A0C12589E62}" type="slidenum">
              <a:rPr lang="en-US" smtClean="0"/>
              <a:t>44</a:t>
            </a:fld>
            <a:endParaRPr lang="en-US"/>
          </a:p>
        </p:txBody>
      </p:sp>
      <p:graphicFrame>
        <p:nvGraphicFramePr>
          <p:cNvPr id="4" name="Table 3">
            <a:extLst>
              <a:ext uri="{FF2B5EF4-FFF2-40B4-BE49-F238E27FC236}">
                <a16:creationId xmlns:a16="http://schemas.microsoft.com/office/drawing/2014/main" id="{67C3633F-DB1E-814D-47EB-D5F3FE4E5B95}"/>
              </a:ext>
            </a:extLst>
          </p:cNvPr>
          <p:cNvGraphicFramePr>
            <a:graphicFrameLocks noGrp="1"/>
          </p:cNvGraphicFramePr>
          <p:nvPr>
            <p:extLst>
              <p:ext uri="{D42A27DB-BD31-4B8C-83A1-F6EECF244321}">
                <p14:modId xmlns:p14="http://schemas.microsoft.com/office/powerpoint/2010/main" val="2970045550"/>
              </p:ext>
            </p:extLst>
          </p:nvPr>
        </p:nvGraphicFramePr>
        <p:xfrm>
          <a:off x="4576864" y="1754896"/>
          <a:ext cx="2560320"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919995726"/>
                    </a:ext>
                  </a:extLst>
                </a:gridCol>
                <a:gridCol w="512064">
                  <a:extLst>
                    <a:ext uri="{9D8B030D-6E8A-4147-A177-3AD203B41FA5}">
                      <a16:colId xmlns:a16="http://schemas.microsoft.com/office/drawing/2014/main" val="866790727"/>
                    </a:ext>
                  </a:extLst>
                </a:gridCol>
                <a:gridCol w="512064">
                  <a:extLst>
                    <a:ext uri="{9D8B030D-6E8A-4147-A177-3AD203B41FA5}">
                      <a16:colId xmlns:a16="http://schemas.microsoft.com/office/drawing/2014/main" val="673526842"/>
                    </a:ext>
                  </a:extLst>
                </a:gridCol>
              </a:tblGrid>
              <a:tr h="494463">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4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2924372174"/>
                  </a:ext>
                </a:extLst>
              </a:tr>
              <a:tr h="501526">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72391700"/>
                  </a:ext>
                </a:extLst>
              </a:tr>
              <a:tr h="501526">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737021780"/>
                  </a:ext>
                </a:extLst>
              </a:tr>
              <a:tr h="501526">
                <a:tc>
                  <a:txBody>
                    <a:bodyPr/>
                    <a:lstStyle/>
                    <a:p>
                      <a:pPr algn="ctr"/>
                      <a:r>
                        <a:rPr lang="en-US" sz="24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46716117"/>
                  </a:ext>
                </a:extLst>
              </a:tr>
            </a:tbl>
          </a:graphicData>
        </a:graphic>
      </p:graphicFrame>
      <p:graphicFrame>
        <p:nvGraphicFramePr>
          <p:cNvPr id="38" name="Table 37">
            <a:extLst>
              <a:ext uri="{FF2B5EF4-FFF2-40B4-BE49-F238E27FC236}">
                <a16:creationId xmlns:a16="http://schemas.microsoft.com/office/drawing/2014/main" id="{6F0B08FF-99C5-5233-9647-F0AD547DC592}"/>
              </a:ext>
            </a:extLst>
          </p:cNvPr>
          <p:cNvGraphicFramePr>
            <a:graphicFrameLocks noGrp="1"/>
          </p:cNvGraphicFramePr>
          <p:nvPr>
            <p:extLst>
              <p:ext uri="{D42A27DB-BD31-4B8C-83A1-F6EECF244321}">
                <p14:modId xmlns:p14="http://schemas.microsoft.com/office/powerpoint/2010/main" val="3678535629"/>
              </p:ext>
            </p:extLst>
          </p:nvPr>
        </p:nvGraphicFramePr>
        <p:xfrm>
          <a:off x="4569554" y="4401975"/>
          <a:ext cx="2567630" cy="1999041"/>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3263570562"/>
                    </a:ext>
                  </a:extLst>
                </a:gridCol>
                <a:gridCol w="512064">
                  <a:extLst>
                    <a:ext uri="{9D8B030D-6E8A-4147-A177-3AD203B41FA5}">
                      <a16:colId xmlns:a16="http://schemas.microsoft.com/office/drawing/2014/main" val="4197958318"/>
                    </a:ext>
                  </a:extLst>
                </a:gridCol>
                <a:gridCol w="512064">
                  <a:extLst>
                    <a:ext uri="{9D8B030D-6E8A-4147-A177-3AD203B41FA5}">
                      <a16:colId xmlns:a16="http://schemas.microsoft.com/office/drawing/2014/main" val="22122863"/>
                    </a:ext>
                  </a:extLst>
                </a:gridCol>
                <a:gridCol w="512064">
                  <a:extLst>
                    <a:ext uri="{9D8B030D-6E8A-4147-A177-3AD203B41FA5}">
                      <a16:colId xmlns:a16="http://schemas.microsoft.com/office/drawing/2014/main" val="3910935584"/>
                    </a:ext>
                  </a:extLst>
                </a:gridCol>
                <a:gridCol w="519374">
                  <a:extLst>
                    <a:ext uri="{9D8B030D-6E8A-4147-A177-3AD203B41FA5}">
                      <a16:colId xmlns:a16="http://schemas.microsoft.com/office/drawing/2014/main" val="1477922063"/>
                    </a:ext>
                  </a:extLst>
                </a:gridCol>
              </a:tblGrid>
              <a:tr h="494463">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2968807952"/>
                  </a:ext>
                </a:extLst>
              </a:tr>
              <a:tr h="501526">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592091357"/>
                  </a:ext>
                </a:extLst>
              </a:tr>
              <a:tr h="501526">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443242754"/>
                  </a:ext>
                </a:extLst>
              </a:tr>
              <a:tr h="501526">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11522693"/>
                  </a:ext>
                </a:extLst>
              </a:tr>
            </a:tbl>
          </a:graphicData>
        </a:graphic>
      </p:graphicFrame>
      <p:graphicFrame>
        <p:nvGraphicFramePr>
          <p:cNvPr id="82" name="Table 81">
            <a:extLst>
              <a:ext uri="{FF2B5EF4-FFF2-40B4-BE49-F238E27FC236}">
                <a16:creationId xmlns:a16="http://schemas.microsoft.com/office/drawing/2014/main" id="{34985308-7A47-DCF4-3C9C-B8216F89AE9B}"/>
              </a:ext>
            </a:extLst>
          </p:cNvPr>
          <p:cNvGraphicFramePr>
            <a:graphicFrameLocks noGrp="1"/>
          </p:cNvGraphicFramePr>
          <p:nvPr>
            <p:extLst>
              <p:ext uri="{D42A27DB-BD31-4B8C-83A1-F6EECF244321}">
                <p14:modId xmlns:p14="http://schemas.microsoft.com/office/powerpoint/2010/main" val="3933618952"/>
              </p:ext>
            </p:extLst>
          </p:nvPr>
        </p:nvGraphicFramePr>
        <p:xfrm>
          <a:off x="4576864" y="751372"/>
          <a:ext cx="2550585" cy="753012"/>
        </p:xfrm>
        <a:graphic>
          <a:graphicData uri="http://schemas.openxmlformats.org/drawingml/2006/table">
            <a:tbl>
              <a:tblPr firstRow="1" bandRow="1">
                <a:tableStyleId>{5940675A-B579-460E-94D1-54222C63F5DA}</a:tableStyleId>
              </a:tblPr>
              <a:tblGrid>
                <a:gridCol w="510117">
                  <a:extLst>
                    <a:ext uri="{9D8B030D-6E8A-4147-A177-3AD203B41FA5}">
                      <a16:colId xmlns:a16="http://schemas.microsoft.com/office/drawing/2014/main" val="825675699"/>
                    </a:ext>
                  </a:extLst>
                </a:gridCol>
                <a:gridCol w="510117">
                  <a:extLst>
                    <a:ext uri="{9D8B030D-6E8A-4147-A177-3AD203B41FA5}">
                      <a16:colId xmlns:a16="http://schemas.microsoft.com/office/drawing/2014/main" val="3620864801"/>
                    </a:ext>
                  </a:extLst>
                </a:gridCol>
                <a:gridCol w="510117">
                  <a:extLst>
                    <a:ext uri="{9D8B030D-6E8A-4147-A177-3AD203B41FA5}">
                      <a16:colId xmlns:a16="http://schemas.microsoft.com/office/drawing/2014/main" val="2721723657"/>
                    </a:ext>
                  </a:extLst>
                </a:gridCol>
                <a:gridCol w="510117">
                  <a:extLst>
                    <a:ext uri="{9D8B030D-6E8A-4147-A177-3AD203B41FA5}">
                      <a16:colId xmlns:a16="http://schemas.microsoft.com/office/drawing/2014/main" val="4250843562"/>
                    </a:ext>
                  </a:extLst>
                </a:gridCol>
                <a:gridCol w="510117">
                  <a:extLst>
                    <a:ext uri="{9D8B030D-6E8A-4147-A177-3AD203B41FA5}">
                      <a16:colId xmlns:a16="http://schemas.microsoft.com/office/drawing/2014/main" val="1375032825"/>
                    </a:ext>
                  </a:extLst>
                </a:gridCol>
              </a:tblGrid>
              <a:tr h="753012">
                <a:tc>
                  <a:txBody>
                    <a:bodyPr/>
                    <a:lstStyle/>
                    <a:p>
                      <a:pPr algn="ctr"/>
                      <a:r>
                        <a:rPr lang="en-US" sz="3600" b="0" i="0" kern="1200" dirty="0">
                          <a:solidFill>
                            <a:schemeClr val="tx1"/>
                          </a:solidFill>
                          <a:effectLst/>
                          <a:latin typeface="+mn-lt"/>
                          <a:ea typeface="+mn-ea"/>
                          <a:cs typeface="+mn-cs"/>
                        </a:rPr>
                        <a:t>🐷</a:t>
                      </a:r>
                      <a:endParaRPr lang="en-US" sz="36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0" i="0" kern="1200" dirty="0">
                          <a:solidFill>
                            <a:schemeClr val="tx1"/>
                          </a:solidFill>
                          <a:effectLst/>
                          <a:latin typeface="+mn-lt"/>
                          <a:ea typeface="+mn-ea"/>
                          <a:cs typeface="+mn-cs"/>
                        </a:rPr>
                        <a:t>🐶</a:t>
                      </a:r>
                      <a:endParaRPr lang="en-US" sz="36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0" i="0" kern="1200" dirty="0">
                          <a:solidFill>
                            <a:schemeClr val="tx1"/>
                          </a:solidFill>
                          <a:effectLst/>
                          <a:latin typeface="+mn-lt"/>
                          <a:ea typeface="+mn-ea"/>
                          <a:cs typeface="+mn-cs"/>
                        </a:rPr>
                        <a:t>🐷</a:t>
                      </a:r>
                      <a:endParaRPr lang="en-US" sz="3600" dirty="0"/>
                    </a:p>
                  </a:txBody>
                  <a:tcPr marL="0" marR="0" marT="0" marB="0" anchor="b">
                    <a:noFill/>
                  </a:tcPr>
                </a:tc>
                <a:tc>
                  <a:txBody>
                    <a:bodyPr/>
                    <a:lstStyle/>
                    <a:p>
                      <a:pPr algn="ctr"/>
                      <a:r>
                        <a:rPr lang="en-US" sz="3600" b="0" i="0" kern="1200" dirty="0">
                          <a:solidFill>
                            <a:schemeClr val="tx1"/>
                          </a:solidFill>
                          <a:effectLst/>
                          <a:latin typeface="+mn-lt"/>
                          <a:ea typeface="+mn-ea"/>
                          <a:cs typeface="+mn-cs"/>
                        </a:rPr>
                        <a:t>😺</a:t>
                      </a:r>
                      <a:endParaRPr lang="en-US" sz="36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0" i="0" kern="1200" dirty="0">
                          <a:solidFill>
                            <a:schemeClr val="tx1"/>
                          </a:solidFill>
                          <a:effectLst/>
                          <a:latin typeface="+mn-lt"/>
                          <a:ea typeface="+mn-ea"/>
                          <a:cs typeface="+mn-cs"/>
                        </a:rPr>
                        <a:t>🐮</a:t>
                      </a:r>
                      <a:endParaRPr lang="en-US" sz="3600" dirty="0"/>
                    </a:p>
                  </a:txBody>
                  <a:tcPr marL="0" marR="0" marT="0" marB="0" anchor="b">
                    <a:noFill/>
                  </a:tcPr>
                </a:tc>
                <a:extLst>
                  <a:ext uri="{0D108BD9-81ED-4DB2-BD59-A6C34878D82A}">
                    <a16:rowId xmlns:a16="http://schemas.microsoft.com/office/drawing/2014/main" val="323666365"/>
                  </a:ext>
                </a:extLst>
              </a:tr>
            </a:tbl>
          </a:graphicData>
        </a:graphic>
      </p:graphicFrame>
      <p:graphicFrame>
        <p:nvGraphicFramePr>
          <p:cNvPr id="5" name="Table 4">
            <a:extLst>
              <a:ext uri="{FF2B5EF4-FFF2-40B4-BE49-F238E27FC236}">
                <a16:creationId xmlns:a16="http://schemas.microsoft.com/office/drawing/2014/main" id="{4C88EEBD-99B4-1612-C5BA-AB697476F1C4}"/>
              </a:ext>
            </a:extLst>
          </p:cNvPr>
          <p:cNvGraphicFramePr>
            <a:graphicFrameLocks noGrp="1"/>
          </p:cNvGraphicFramePr>
          <p:nvPr>
            <p:extLst>
              <p:ext uri="{D42A27DB-BD31-4B8C-83A1-F6EECF244321}">
                <p14:modId xmlns:p14="http://schemas.microsoft.com/office/powerpoint/2010/main" val="1455190018"/>
              </p:ext>
            </p:extLst>
          </p:nvPr>
        </p:nvGraphicFramePr>
        <p:xfrm>
          <a:off x="3717543" y="1737867"/>
          <a:ext cx="817201" cy="1999040"/>
        </p:xfrm>
        <a:graphic>
          <a:graphicData uri="http://schemas.openxmlformats.org/drawingml/2006/table">
            <a:tbl>
              <a:tblPr firstRow="1" bandRow="1">
                <a:tableStyleId>{5940675A-B579-460E-94D1-54222C63F5DA}</a:tableStyleId>
              </a:tblPr>
              <a:tblGrid>
                <a:gridCol w="817201">
                  <a:extLst>
                    <a:ext uri="{9D8B030D-6E8A-4147-A177-3AD203B41FA5}">
                      <a16:colId xmlns:a16="http://schemas.microsoft.com/office/drawing/2014/main" val="3258080638"/>
                    </a:ext>
                  </a:extLst>
                </a:gridCol>
              </a:tblGrid>
              <a:tr h="499760">
                <a:tc>
                  <a:txBody>
                    <a:bodyPr/>
                    <a:lstStyle/>
                    <a:p>
                      <a:pPr algn="ctr"/>
                      <a:r>
                        <a:rPr lang="en-US" sz="2000" dirty="0"/>
                        <a:t>dog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499760">
                <a:tc>
                  <a:txBody>
                    <a:bodyPr/>
                    <a:lstStyle/>
                    <a:p>
                      <a:pPr algn="ctr"/>
                      <a:r>
                        <a:rPr lang="en-US" sz="2000" dirty="0"/>
                        <a:t>cat</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1622994"/>
                  </a:ext>
                </a:extLst>
              </a:tr>
              <a:tr h="499760">
                <a:tc>
                  <a:txBody>
                    <a:bodyPr/>
                    <a:lstStyle/>
                    <a:p>
                      <a:pPr algn="ctr"/>
                      <a:r>
                        <a:rPr lang="en-US" sz="2000" dirty="0"/>
                        <a:t>cow</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516964"/>
                  </a:ext>
                </a:extLst>
              </a:tr>
              <a:tr h="499760">
                <a:tc>
                  <a:txBody>
                    <a:bodyPr/>
                    <a:lstStyle/>
                    <a:p>
                      <a:pPr algn="ctr"/>
                      <a:r>
                        <a:rPr lang="en-US" sz="2000" dirty="0"/>
                        <a:t>pig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2353037"/>
                  </a:ext>
                </a:extLst>
              </a:tr>
            </a:tbl>
          </a:graphicData>
        </a:graphic>
      </p:graphicFrame>
      <p:graphicFrame>
        <p:nvGraphicFramePr>
          <p:cNvPr id="6" name="Table 5">
            <a:extLst>
              <a:ext uri="{FF2B5EF4-FFF2-40B4-BE49-F238E27FC236}">
                <a16:creationId xmlns:a16="http://schemas.microsoft.com/office/drawing/2014/main" id="{6F009E95-4BC4-9A7D-9CB0-A0B8CCD26FFC}"/>
              </a:ext>
            </a:extLst>
          </p:cNvPr>
          <p:cNvGraphicFramePr>
            <a:graphicFrameLocks noGrp="1"/>
          </p:cNvGraphicFramePr>
          <p:nvPr>
            <p:extLst>
              <p:ext uri="{D42A27DB-BD31-4B8C-83A1-F6EECF244321}">
                <p14:modId xmlns:p14="http://schemas.microsoft.com/office/powerpoint/2010/main" val="3067377161"/>
              </p:ext>
            </p:extLst>
          </p:nvPr>
        </p:nvGraphicFramePr>
        <p:xfrm>
          <a:off x="3707202" y="4399771"/>
          <a:ext cx="817201" cy="1999040"/>
        </p:xfrm>
        <a:graphic>
          <a:graphicData uri="http://schemas.openxmlformats.org/drawingml/2006/table">
            <a:tbl>
              <a:tblPr firstRow="1" bandRow="1">
                <a:tableStyleId>{5940675A-B579-460E-94D1-54222C63F5DA}</a:tableStyleId>
              </a:tblPr>
              <a:tblGrid>
                <a:gridCol w="817201">
                  <a:extLst>
                    <a:ext uri="{9D8B030D-6E8A-4147-A177-3AD203B41FA5}">
                      <a16:colId xmlns:a16="http://schemas.microsoft.com/office/drawing/2014/main" val="3258080638"/>
                    </a:ext>
                  </a:extLst>
                </a:gridCol>
              </a:tblGrid>
              <a:tr h="499760">
                <a:tc>
                  <a:txBody>
                    <a:bodyPr/>
                    <a:lstStyle/>
                    <a:p>
                      <a:pPr algn="ctr"/>
                      <a:r>
                        <a:rPr lang="en-US" sz="2000" dirty="0"/>
                        <a:t>dog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499760">
                <a:tc>
                  <a:txBody>
                    <a:bodyPr/>
                    <a:lstStyle/>
                    <a:p>
                      <a:pPr algn="ctr"/>
                      <a:r>
                        <a:rPr lang="en-US" sz="2000" dirty="0"/>
                        <a:t>cat</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1622994"/>
                  </a:ext>
                </a:extLst>
              </a:tr>
              <a:tr h="499760">
                <a:tc>
                  <a:txBody>
                    <a:bodyPr/>
                    <a:lstStyle/>
                    <a:p>
                      <a:pPr algn="ctr"/>
                      <a:r>
                        <a:rPr lang="en-US" sz="2000" dirty="0"/>
                        <a:t>cow</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516964"/>
                  </a:ext>
                </a:extLst>
              </a:tr>
              <a:tr h="499760">
                <a:tc>
                  <a:txBody>
                    <a:bodyPr/>
                    <a:lstStyle/>
                    <a:p>
                      <a:pPr algn="ctr"/>
                      <a:r>
                        <a:rPr lang="en-US" sz="2000" dirty="0"/>
                        <a:t>pig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2353037"/>
                  </a:ext>
                </a:extLst>
              </a:tr>
            </a:tbl>
          </a:graphicData>
        </a:graphic>
      </p:graphicFrame>
      <p:sp>
        <p:nvSpPr>
          <p:cNvPr id="7" name="TextBox 6">
            <a:extLst>
              <a:ext uri="{FF2B5EF4-FFF2-40B4-BE49-F238E27FC236}">
                <a16:creationId xmlns:a16="http://schemas.microsoft.com/office/drawing/2014/main" id="{F5E1D64C-0BC0-E3F3-985F-1856C7347554}"/>
              </a:ext>
            </a:extLst>
          </p:cNvPr>
          <p:cNvSpPr txBox="1"/>
          <p:nvPr/>
        </p:nvSpPr>
        <p:spPr>
          <a:xfrm>
            <a:off x="634026" y="3843777"/>
            <a:ext cx="3455177" cy="461665"/>
          </a:xfrm>
          <a:prstGeom prst="rect">
            <a:avLst/>
          </a:prstGeom>
          <a:noFill/>
        </p:spPr>
        <p:txBody>
          <a:bodyPr wrap="none" rtlCol="0">
            <a:spAutoFit/>
          </a:bodyPr>
          <a:lstStyle/>
          <a:p>
            <a:r>
              <a:rPr lang="en-US" sz="2400" dirty="0"/>
              <a:t>Is loss high, medium, low?</a:t>
            </a:r>
          </a:p>
        </p:txBody>
      </p:sp>
    </p:spTree>
    <p:extLst>
      <p:ext uri="{BB962C8B-B14F-4D97-AF65-F5344CB8AC3E}">
        <p14:creationId xmlns:p14="http://schemas.microsoft.com/office/powerpoint/2010/main" val="2747659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2AAEE-CAFF-268B-270C-2C56328071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103CA-F534-07F2-B1F3-75ADBB8C180E}"/>
              </a:ext>
            </a:extLst>
          </p:cNvPr>
          <p:cNvSpPr>
            <a:spLocks noGrp="1"/>
          </p:cNvSpPr>
          <p:nvPr>
            <p:ph type="title"/>
          </p:nvPr>
        </p:nvSpPr>
        <p:spPr>
          <a:xfrm>
            <a:off x="837807" y="301600"/>
            <a:ext cx="10515600" cy="499579"/>
          </a:xfrm>
        </p:spPr>
        <p:txBody>
          <a:bodyPr>
            <a:normAutofit fontScale="90000"/>
          </a:bodyPr>
          <a:lstStyle/>
          <a:p>
            <a:r>
              <a:rPr lang="en-US" dirty="0"/>
              <a:t>Calculate CE Loss</a:t>
            </a:r>
          </a:p>
        </p:txBody>
      </p:sp>
      <p:sp>
        <p:nvSpPr>
          <p:cNvPr id="3" name="Slide Number Placeholder 2">
            <a:extLst>
              <a:ext uri="{FF2B5EF4-FFF2-40B4-BE49-F238E27FC236}">
                <a16:creationId xmlns:a16="http://schemas.microsoft.com/office/drawing/2014/main" id="{664D701B-A61D-80A6-6081-155FE123CEE0}"/>
              </a:ext>
            </a:extLst>
          </p:cNvPr>
          <p:cNvSpPr>
            <a:spLocks noGrp="1"/>
          </p:cNvSpPr>
          <p:nvPr>
            <p:ph type="sldNum" sz="quarter" idx="12"/>
          </p:nvPr>
        </p:nvSpPr>
        <p:spPr/>
        <p:txBody>
          <a:bodyPr/>
          <a:lstStyle/>
          <a:p>
            <a:fld id="{FE7F0537-2BCE-514C-8EA0-7A0C12589E62}" type="slidenum">
              <a:rPr lang="en-US" smtClean="0"/>
              <a:t>45</a:t>
            </a:fld>
            <a:endParaRPr lang="en-US"/>
          </a:p>
        </p:txBody>
      </p:sp>
      <p:graphicFrame>
        <p:nvGraphicFramePr>
          <p:cNvPr id="5" name="Table 4">
            <a:extLst>
              <a:ext uri="{FF2B5EF4-FFF2-40B4-BE49-F238E27FC236}">
                <a16:creationId xmlns:a16="http://schemas.microsoft.com/office/drawing/2014/main" id="{18656276-5FCD-8810-0318-ED0EE1C85A38}"/>
              </a:ext>
            </a:extLst>
          </p:cNvPr>
          <p:cNvGraphicFramePr>
            <a:graphicFrameLocks noGrp="1"/>
          </p:cNvGraphicFramePr>
          <p:nvPr>
            <p:extLst>
              <p:ext uri="{D42A27DB-BD31-4B8C-83A1-F6EECF244321}">
                <p14:modId xmlns:p14="http://schemas.microsoft.com/office/powerpoint/2010/main" val="845543729"/>
              </p:ext>
            </p:extLst>
          </p:nvPr>
        </p:nvGraphicFramePr>
        <p:xfrm>
          <a:off x="5601923" y="1138992"/>
          <a:ext cx="2560320" cy="153516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919995726"/>
                    </a:ext>
                  </a:extLst>
                </a:gridCol>
                <a:gridCol w="512064">
                  <a:extLst>
                    <a:ext uri="{9D8B030D-6E8A-4147-A177-3AD203B41FA5}">
                      <a16:colId xmlns:a16="http://schemas.microsoft.com/office/drawing/2014/main" val="866790727"/>
                    </a:ext>
                  </a:extLst>
                </a:gridCol>
                <a:gridCol w="512064">
                  <a:extLst>
                    <a:ext uri="{9D8B030D-6E8A-4147-A177-3AD203B41FA5}">
                      <a16:colId xmlns:a16="http://schemas.microsoft.com/office/drawing/2014/main" val="673526842"/>
                    </a:ext>
                  </a:extLst>
                </a:gridCol>
              </a:tblGrid>
              <a:tr h="376958">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2924372174"/>
                  </a:ext>
                </a:extLst>
              </a:tr>
              <a:tr h="382343">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72391700"/>
                  </a:ext>
                </a:extLst>
              </a:tr>
              <a:tr h="382343">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737021780"/>
                  </a:ext>
                </a:extLst>
              </a:tr>
              <a:tr h="382343">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46716117"/>
                  </a:ext>
                </a:extLst>
              </a:tr>
            </a:tbl>
          </a:graphicData>
        </a:graphic>
      </p:graphicFrame>
      <p:graphicFrame>
        <p:nvGraphicFramePr>
          <p:cNvPr id="7" name="Table 6">
            <a:extLst>
              <a:ext uri="{FF2B5EF4-FFF2-40B4-BE49-F238E27FC236}">
                <a16:creationId xmlns:a16="http://schemas.microsoft.com/office/drawing/2014/main" id="{16E2270A-BB17-0477-92C0-8095FF24A10D}"/>
              </a:ext>
            </a:extLst>
          </p:cNvPr>
          <p:cNvGraphicFramePr>
            <a:graphicFrameLocks noGrp="1"/>
          </p:cNvGraphicFramePr>
          <p:nvPr/>
        </p:nvGraphicFramePr>
        <p:xfrm>
          <a:off x="5604971" y="2779485"/>
          <a:ext cx="2567630" cy="177900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3263570562"/>
                    </a:ext>
                  </a:extLst>
                </a:gridCol>
                <a:gridCol w="512064">
                  <a:extLst>
                    <a:ext uri="{9D8B030D-6E8A-4147-A177-3AD203B41FA5}">
                      <a16:colId xmlns:a16="http://schemas.microsoft.com/office/drawing/2014/main" val="4197958318"/>
                    </a:ext>
                  </a:extLst>
                </a:gridCol>
                <a:gridCol w="512064">
                  <a:extLst>
                    <a:ext uri="{9D8B030D-6E8A-4147-A177-3AD203B41FA5}">
                      <a16:colId xmlns:a16="http://schemas.microsoft.com/office/drawing/2014/main" val="22122863"/>
                    </a:ext>
                  </a:extLst>
                </a:gridCol>
                <a:gridCol w="512064">
                  <a:extLst>
                    <a:ext uri="{9D8B030D-6E8A-4147-A177-3AD203B41FA5}">
                      <a16:colId xmlns:a16="http://schemas.microsoft.com/office/drawing/2014/main" val="3910935584"/>
                    </a:ext>
                  </a:extLst>
                </a:gridCol>
                <a:gridCol w="519374">
                  <a:extLst>
                    <a:ext uri="{9D8B030D-6E8A-4147-A177-3AD203B41FA5}">
                      <a16:colId xmlns:a16="http://schemas.microsoft.com/office/drawing/2014/main" val="1477922063"/>
                    </a:ext>
                  </a:extLst>
                </a:gridCol>
              </a:tblGrid>
              <a:tr h="382795">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8807952"/>
                  </a:ext>
                </a:extLst>
              </a:tr>
              <a:tr h="388262">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92091357"/>
                  </a:ext>
                </a:extLst>
              </a:tr>
              <a:tr h="388262">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43242754"/>
                  </a:ext>
                </a:extLst>
              </a:tr>
              <a:tr h="388262">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1522693"/>
                  </a:ext>
                </a:extLst>
              </a:tr>
            </a:tbl>
          </a:graphicData>
        </a:graphic>
      </p:graphicFrame>
      <p:graphicFrame>
        <p:nvGraphicFramePr>
          <p:cNvPr id="64" name="Table 63">
            <a:extLst>
              <a:ext uri="{FF2B5EF4-FFF2-40B4-BE49-F238E27FC236}">
                <a16:creationId xmlns:a16="http://schemas.microsoft.com/office/drawing/2014/main" id="{E8969363-05DD-9771-AD01-01D52815A143}"/>
              </a:ext>
            </a:extLst>
          </p:cNvPr>
          <p:cNvGraphicFramePr>
            <a:graphicFrameLocks noGrp="1"/>
          </p:cNvGraphicFramePr>
          <p:nvPr/>
        </p:nvGraphicFramePr>
        <p:xfrm>
          <a:off x="3317014" y="4667631"/>
          <a:ext cx="2048256" cy="183806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919995726"/>
                    </a:ext>
                  </a:extLst>
                </a:gridCol>
                <a:gridCol w="512064">
                  <a:extLst>
                    <a:ext uri="{9D8B030D-6E8A-4147-A177-3AD203B41FA5}">
                      <a16:colId xmlns:a16="http://schemas.microsoft.com/office/drawing/2014/main" val="866790727"/>
                    </a:ext>
                  </a:extLst>
                </a:gridCol>
              </a:tblGrid>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4372174"/>
                  </a:ext>
                </a:extLst>
              </a:tr>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2391700"/>
                  </a:ext>
                </a:extLst>
              </a:tr>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737021780"/>
                  </a:ext>
                </a:extLst>
              </a:tr>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46716117"/>
                  </a:ext>
                </a:extLst>
              </a:tr>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2292666"/>
                  </a:ext>
                </a:extLst>
              </a:tr>
            </a:tbl>
          </a:graphicData>
        </a:graphic>
      </p:graphicFrame>
      <p:graphicFrame>
        <p:nvGraphicFramePr>
          <p:cNvPr id="66" name="Table 65">
            <a:extLst>
              <a:ext uri="{FF2B5EF4-FFF2-40B4-BE49-F238E27FC236}">
                <a16:creationId xmlns:a16="http://schemas.microsoft.com/office/drawing/2014/main" id="{AD4D690F-B3D4-A614-6516-FB610687B58D}"/>
              </a:ext>
            </a:extLst>
          </p:cNvPr>
          <p:cNvGraphicFramePr>
            <a:graphicFrameLocks noGrp="1"/>
          </p:cNvGraphicFramePr>
          <p:nvPr>
            <p:extLst>
              <p:ext uri="{D42A27DB-BD31-4B8C-83A1-F6EECF244321}">
                <p14:modId xmlns:p14="http://schemas.microsoft.com/office/powerpoint/2010/main" val="401975992"/>
              </p:ext>
            </p:extLst>
          </p:nvPr>
        </p:nvGraphicFramePr>
        <p:xfrm>
          <a:off x="2458773" y="1165458"/>
          <a:ext cx="2167442" cy="1515331"/>
        </p:xfrm>
        <a:graphic>
          <a:graphicData uri="http://schemas.openxmlformats.org/drawingml/2006/table">
            <a:tbl>
              <a:tblPr firstRow="1" bandRow="1">
                <a:tableStyleId>{5940675A-B579-460E-94D1-54222C63F5DA}</a:tableStyleId>
              </a:tblPr>
              <a:tblGrid>
                <a:gridCol w="432254">
                  <a:extLst>
                    <a:ext uri="{9D8B030D-6E8A-4147-A177-3AD203B41FA5}">
                      <a16:colId xmlns:a16="http://schemas.microsoft.com/office/drawing/2014/main" val="3263570562"/>
                    </a:ext>
                  </a:extLst>
                </a:gridCol>
                <a:gridCol w="432254">
                  <a:extLst>
                    <a:ext uri="{9D8B030D-6E8A-4147-A177-3AD203B41FA5}">
                      <a16:colId xmlns:a16="http://schemas.microsoft.com/office/drawing/2014/main" val="4197958318"/>
                    </a:ext>
                  </a:extLst>
                </a:gridCol>
                <a:gridCol w="432254">
                  <a:extLst>
                    <a:ext uri="{9D8B030D-6E8A-4147-A177-3AD203B41FA5}">
                      <a16:colId xmlns:a16="http://schemas.microsoft.com/office/drawing/2014/main" val="22122863"/>
                    </a:ext>
                  </a:extLst>
                </a:gridCol>
                <a:gridCol w="432254">
                  <a:extLst>
                    <a:ext uri="{9D8B030D-6E8A-4147-A177-3AD203B41FA5}">
                      <a16:colId xmlns:a16="http://schemas.microsoft.com/office/drawing/2014/main" val="3910935584"/>
                    </a:ext>
                  </a:extLst>
                </a:gridCol>
                <a:gridCol w="438426">
                  <a:extLst>
                    <a:ext uri="{9D8B030D-6E8A-4147-A177-3AD203B41FA5}">
                      <a16:colId xmlns:a16="http://schemas.microsoft.com/office/drawing/2014/main" val="1477922063"/>
                    </a:ext>
                  </a:extLst>
                </a:gridCol>
              </a:tblGrid>
              <a:tr h="374818">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2968807952"/>
                  </a:ext>
                </a:extLst>
              </a:tr>
              <a:tr h="380171">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592091357"/>
                  </a:ext>
                </a:extLst>
              </a:tr>
              <a:tr h="380171">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443242754"/>
                  </a:ext>
                </a:extLst>
              </a:tr>
              <a:tr h="380171">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11522693"/>
                  </a:ext>
                </a:extLst>
              </a:tr>
            </a:tbl>
          </a:graphicData>
        </a:graphic>
      </p:graphicFrame>
      <p:graphicFrame>
        <p:nvGraphicFramePr>
          <p:cNvPr id="308" name="Table 307">
            <a:extLst>
              <a:ext uri="{FF2B5EF4-FFF2-40B4-BE49-F238E27FC236}">
                <a16:creationId xmlns:a16="http://schemas.microsoft.com/office/drawing/2014/main" id="{26C28F43-A1E7-48B5-2984-2C121C8C534F}"/>
              </a:ext>
            </a:extLst>
          </p:cNvPr>
          <p:cNvGraphicFramePr>
            <a:graphicFrameLocks noGrp="1"/>
          </p:cNvGraphicFramePr>
          <p:nvPr/>
        </p:nvGraphicFramePr>
        <p:xfrm>
          <a:off x="5599927" y="267235"/>
          <a:ext cx="2550585" cy="472309"/>
        </p:xfrm>
        <a:graphic>
          <a:graphicData uri="http://schemas.openxmlformats.org/drawingml/2006/table">
            <a:tbl>
              <a:tblPr firstRow="1" bandRow="1">
                <a:tableStyleId>{5940675A-B579-460E-94D1-54222C63F5DA}</a:tableStyleId>
              </a:tblPr>
              <a:tblGrid>
                <a:gridCol w="510117">
                  <a:extLst>
                    <a:ext uri="{9D8B030D-6E8A-4147-A177-3AD203B41FA5}">
                      <a16:colId xmlns:a16="http://schemas.microsoft.com/office/drawing/2014/main" val="825675699"/>
                    </a:ext>
                  </a:extLst>
                </a:gridCol>
                <a:gridCol w="510117">
                  <a:extLst>
                    <a:ext uri="{9D8B030D-6E8A-4147-A177-3AD203B41FA5}">
                      <a16:colId xmlns:a16="http://schemas.microsoft.com/office/drawing/2014/main" val="3620864801"/>
                    </a:ext>
                  </a:extLst>
                </a:gridCol>
                <a:gridCol w="510117">
                  <a:extLst>
                    <a:ext uri="{9D8B030D-6E8A-4147-A177-3AD203B41FA5}">
                      <a16:colId xmlns:a16="http://schemas.microsoft.com/office/drawing/2014/main" val="2721723657"/>
                    </a:ext>
                  </a:extLst>
                </a:gridCol>
                <a:gridCol w="510117">
                  <a:extLst>
                    <a:ext uri="{9D8B030D-6E8A-4147-A177-3AD203B41FA5}">
                      <a16:colId xmlns:a16="http://schemas.microsoft.com/office/drawing/2014/main" val="4250843562"/>
                    </a:ext>
                  </a:extLst>
                </a:gridCol>
                <a:gridCol w="510117">
                  <a:extLst>
                    <a:ext uri="{9D8B030D-6E8A-4147-A177-3AD203B41FA5}">
                      <a16:colId xmlns:a16="http://schemas.microsoft.com/office/drawing/2014/main" val="1375032825"/>
                    </a:ext>
                  </a:extLst>
                </a:gridCol>
              </a:tblGrid>
              <a:tr h="472309">
                <a:tc>
                  <a:txBody>
                    <a:bodyPr/>
                    <a:lstStyle/>
                    <a:p>
                      <a:pPr algn="ct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algn="ct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a:t>
                      </a:r>
                      <a:endParaRPr lang="en-US" sz="2400" dirty="0"/>
                    </a:p>
                  </a:txBody>
                  <a:tcPr marL="0" marR="0" marT="0" marB="0" anchor="b">
                    <a:noFill/>
                  </a:tcPr>
                </a:tc>
                <a:extLst>
                  <a:ext uri="{0D108BD9-81ED-4DB2-BD59-A6C34878D82A}">
                    <a16:rowId xmlns:a16="http://schemas.microsoft.com/office/drawing/2014/main" val="323666365"/>
                  </a:ext>
                </a:extLst>
              </a:tr>
            </a:tbl>
          </a:graphicData>
        </a:graphic>
      </p:graphicFrame>
      <p:graphicFrame>
        <p:nvGraphicFramePr>
          <p:cNvPr id="33" name="Table 32">
            <a:extLst>
              <a:ext uri="{FF2B5EF4-FFF2-40B4-BE49-F238E27FC236}">
                <a16:creationId xmlns:a16="http://schemas.microsoft.com/office/drawing/2014/main" id="{F920DD2F-9D02-7AC1-C05B-2776D7C616C8}"/>
              </a:ext>
            </a:extLst>
          </p:cNvPr>
          <p:cNvGraphicFramePr>
            <a:graphicFrameLocks noGrp="1"/>
          </p:cNvGraphicFramePr>
          <p:nvPr>
            <p:extLst>
              <p:ext uri="{D42A27DB-BD31-4B8C-83A1-F6EECF244321}">
                <p14:modId xmlns:p14="http://schemas.microsoft.com/office/powerpoint/2010/main" val="2112087994"/>
              </p:ext>
            </p:extLst>
          </p:nvPr>
        </p:nvGraphicFramePr>
        <p:xfrm>
          <a:off x="1634002" y="1101037"/>
          <a:ext cx="817201" cy="1542300"/>
        </p:xfrm>
        <a:graphic>
          <a:graphicData uri="http://schemas.openxmlformats.org/drawingml/2006/table">
            <a:tbl>
              <a:tblPr firstRow="1" bandRow="1">
                <a:tableStyleId>{5940675A-B579-460E-94D1-54222C63F5DA}</a:tableStyleId>
              </a:tblPr>
              <a:tblGrid>
                <a:gridCol w="817201">
                  <a:extLst>
                    <a:ext uri="{9D8B030D-6E8A-4147-A177-3AD203B41FA5}">
                      <a16:colId xmlns:a16="http://schemas.microsoft.com/office/drawing/2014/main" val="3258080638"/>
                    </a:ext>
                  </a:extLst>
                </a:gridCol>
              </a:tblGrid>
              <a:tr h="385575">
                <a:tc>
                  <a:txBody>
                    <a:bodyPr/>
                    <a:lstStyle/>
                    <a:p>
                      <a:pPr algn="ctr"/>
                      <a:r>
                        <a:rPr lang="en-US" sz="1600" dirty="0"/>
                        <a:t>dog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385575">
                <a:tc>
                  <a:txBody>
                    <a:bodyPr/>
                    <a:lstStyle/>
                    <a:p>
                      <a:pPr algn="ctr"/>
                      <a:r>
                        <a:rPr lang="en-US" sz="1600" dirty="0"/>
                        <a:t>cat</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1622994"/>
                  </a:ext>
                </a:extLst>
              </a:tr>
              <a:tr h="385575">
                <a:tc>
                  <a:txBody>
                    <a:bodyPr/>
                    <a:lstStyle/>
                    <a:p>
                      <a:pPr algn="ctr"/>
                      <a:r>
                        <a:rPr lang="en-US" sz="1600" dirty="0"/>
                        <a:t>cow</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516964"/>
                  </a:ext>
                </a:extLst>
              </a:tr>
              <a:tr h="385575">
                <a:tc>
                  <a:txBody>
                    <a:bodyPr/>
                    <a:lstStyle/>
                    <a:p>
                      <a:pPr algn="ctr"/>
                      <a:r>
                        <a:rPr lang="en-US" sz="1600" dirty="0"/>
                        <a:t>pig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2353037"/>
                  </a:ext>
                </a:extLst>
              </a:tr>
            </a:tbl>
          </a:graphicData>
        </a:graphic>
      </p:graphicFrame>
      <p:graphicFrame>
        <p:nvGraphicFramePr>
          <p:cNvPr id="34" name="Table 33">
            <a:extLst>
              <a:ext uri="{FF2B5EF4-FFF2-40B4-BE49-F238E27FC236}">
                <a16:creationId xmlns:a16="http://schemas.microsoft.com/office/drawing/2014/main" id="{C01D4503-3B18-C7EE-A08B-17E7E9D299BA}"/>
              </a:ext>
            </a:extLst>
          </p:cNvPr>
          <p:cNvGraphicFramePr>
            <a:graphicFrameLocks noGrp="1"/>
          </p:cNvGraphicFramePr>
          <p:nvPr>
            <p:extLst>
              <p:ext uri="{D42A27DB-BD31-4B8C-83A1-F6EECF244321}">
                <p14:modId xmlns:p14="http://schemas.microsoft.com/office/powerpoint/2010/main" val="2903566483"/>
              </p:ext>
            </p:extLst>
          </p:nvPr>
        </p:nvGraphicFramePr>
        <p:xfrm>
          <a:off x="4821016" y="1138489"/>
          <a:ext cx="817201" cy="1542300"/>
        </p:xfrm>
        <a:graphic>
          <a:graphicData uri="http://schemas.openxmlformats.org/drawingml/2006/table">
            <a:tbl>
              <a:tblPr firstRow="1" bandRow="1">
                <a:tableStyleId>{5940675A-B579-460E-94D1-54222C63F5DA}</a:tableStyleId>
              </a:tblPr>
              <a:tblGrid>
                <a:gridCol w="817201">
                  <a:extLst>
                    <a:ext uri="{9D8B030D-6E8A-4147-A177-3AD203B41FA5}">
                      <a16:colId xmlns:a16="http://schemas.microsoft.com/office/drawing/2014/main" val="3258080638"/>
                    </a:ext>
                  </a:extLst>
                </a:gridCol>
              </a:tblGrid>
              <a:tr h="385575">
                <a:tc>
                  <a:txBody>
                    <a:bodyPr/>
                    <a:lstStyle/>
                    <a:p>
                      <a:pPr algn="ctr"/>
                      <a:r>
                        <a:rPr lang="en-US" sz="1600" dirty="0"/>
                        <a:t>dog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385575">
                <a:tc>
                  <a:txBody>
                    <a:bodyPr/>
                    <a:lstStyle/>
                    <a:p>
                      <a:pPr algn="ctr"/>
                      <a:r>
                        <a:rPr lang="en-US" sz="1600" dirty="0"/>
                        <a:t>cat</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1622994"/>
                  </a:ext>
                </a:extLst>
              </a:tr>
              <a:tr h="385575">
                <a:tc>
                  <a:txBody>
                    <a:bodyPr/>
                    <a:lstStyle/>
                    <a:p>
                      <a:pPr algn="ctr"/>
                      <a:r>
                        <a:rPr lang="en-US" sz="1600" dirty="0"/>
                        <a:t>cow</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516964"/>
                  </a:ext>
                </a:extLst>
              </a:tr>
              <a:tr h="385575">
                <a:tc>
                  <a:txBody>
                    <a:bodyPr/>
                    <a:lstStyle/>
                    <a:p>
                      <a:pPr algn="ctr"/>
                      <a:r>
                        <a:rPr lang="en-US" sz="1600" dirty="0"/>
                        <a:t>pig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2353037"/>
                  </a:ext>
                </a:extLst>
              </a:tr>
            </a:tbl>
          </a:graphicData>
        </a:graphic>
      </p:graphicFrame>
      <p:graphicFrame>
        <p:nvGraphicFramePr>
          <p:cNvPr id="292" name="Table 291">
            <a:extLst>
              <a:ext uri="{FF2B5EF4-FFF2-40B4-BE49-F238E27FC236}">
                <a16:creationId xmlns:a16="http://schemas.microsoft.com/office/drawing/2014/main" id="{C49700FD-0B91-38CA-A69F-ED62575A75D4}"/>
              </a:ext>
            </a:extLst>
          </p:cNvPr>
          <p:cNvGraphicFramePr>
            <a:graphicFrameLocks noGrp="1"/>
          </p:cNvGraphicFramePr>
          <p:nvPr>
            <p:extLst>
              <p:ext uri="{D42A27DB-BD31-4B8C-83A1-F6EECF244321}">
                <p14:modId xmlns:p14="http://schemas.microsoft.com/office/powerpoint/2010/main" val="4180456241"/>
              </p:ext>
            </p:extLst>
          </p:nvPr>
        </p:nvGraphicFramePr>
        <p:xfrm>
          <a:off x="5579542" y="4646325"/>
          <a:ext cx="2604665" cy="1866225"/>
        </p:xfrm>
        <a:graphic>
          <a:graphicData uri="http://schemas.openxmlformats.org/drawingml/2006/table">
            <a:tbl>
              <a:tblPr firstRow="1" bandRow="1">
                <a:tableStyleId>{5940675A-B579-460E-94D1-54222C63F5DA}</a:tableStyleId>
              </a:tblPr>
              <a:tblGrid>
                <a:gridCol w="520933">
                  <a:extLst>
                    <a:ext uri="{9D8B030D-6E8A-4147-A177-3AD203B41FA5}">
                      <a16:colId xmlns:a16="http://schemas.microsoft.com/office/drawing/2014/main" val="4136424571"/>
                    </a:ext>
                  </a:extLst>
                </a:gridCol>
                <a:gridCol w="520933">
                  <a:extLst>
                    <a:ext uri="{9D8B030D-6E8A-4147-A177-3AD203B41FA5}">
                      <a16:colId xmlns:a16="http://schemas.microsoft.com/office/drawing/2014/main" val="337441344"/>
                    </a:ext>
                  </a:extLst>
                </a:gridCol>
                <a:gridCol w="520933">
                  <a:extLst>
                    <a:ext uri="{9D8B030D-6E8A-4147-A177-3AD203B41FA5}">
                      <a16:colId xmlns:a16="http://schemas.microsoft.com/office/drawing/2014/main" val="919995726"/>
                    </a:ext>
                  </a:extLst>
                </a:gridCol>
                <a:gridCol w="520933">
                  <a:extLst>
                    <a:ext uri="{9D8B030D-6E8A-4147-A177-3AD203B41FA5}">
                      <a16:colId xmlns:a16="http://schemas.microsoft.com/office/drawing/2014/main" val="866790727"/>
                    </a:ext>
                  </a:extLst>
                </a:gridCol>
                <a:gridCol w="520933">
                  <a:extLst>
                    <a:ext uri="{9D8B030D-6E8A-4147-A177-3AD203B41FA5}">
                      <a16:colId xmlns:a16="http://schemas.microsoft.com/office/drawing/2014/main" val="4237945701"/>
                    </a:ext>
                  </a:extLst>
                </a:gridCol>
              </a:tblGrid>
              <a:tr h="373245">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2924372174"/>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272391700"/>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no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1737021780"/>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no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2046716117"/>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noFill/>
                  </a:tcPr>
                </a:tc>
                <a:extLst>
                  <a:ext uri="{0D108BD9-81ED-4DB2-BD59-A6C34878D82A}">
                    <a16:rowId xmlns:a16="http://schemas.microsoft.com/office/drawing/2014/main" val="62292666"/>
                  </a:ext>
                </a:extLst>
              </a:tr>
            </a:tbl>
          </a:graphicData>
        </a:graphic>
      </p:graphicFrame>
      <p:sp>
        <p:nvSpPr>
          <p:cNvPr id="41" name="TextBox 40">
            <a:extLst>
              <a:ext uri="{FF2B5EF4-FFF2-40B4-BE49-F238E27FC236}">
                <a16:creationId xmlns:a16="http://schemas.microsoft.com/office/drawing/2014/main" id="{1724C8A8-F85C-80CD-8942-D4CCBD60E28E}"/>
              </a:ext>
            </a:extLst>
          </p:cNvPr>
          <p:cNvSpPr txBox="1"/>
          <p:nvPr/>
        </p:nvSpPr>
        <p:spPr>
          <a:xfrm>
            <a:off x="9008942" y="403278"/>
            <a:ext cx="2550585" cy="2062103"/>
          </a:xfrm>
          <a:prstGeom prst="rect">
            <a:avLst/>
          </a:prstGeom>
          <a:noFill/>
          <a:ln>
            <a:solidFill>
              <a:schemeClr val="tx1"/>
            </a:solidFill>
          </a:ln>
        </p:spPr>
        <p:txBody>
          <a:bodyPr wrap="square" rtlCol="0">
            <a:spAutoFit/>
          </a:bodyPr>
          <a:lstStyle/>
          <a:p>
            <a:r>
              <a:rPr lang="en-US" sz="3200" dirty="0"/>
              <a:t>-log(0) </a:t>
            </a:r>
            <a:r>
              <a:rPr lang="en-US" sz="3200" b="0" i="0" dirty="0">
                <a:effectLst/>
                <a:latin typeface="Söhne"/>
              </a:rPr>
              <a:t>≈</a:t>
            </a:r>
          </a:p>
          <a:p>
            <a:r>
              <a:rPr lang="en-US" sz="3200" dirty="0">
                <a:latin typeface="Söhne"/>
              </a:rPr>
              <a:t>-log(0.1) </a:t>
            </a:r>
            <a:r>
              <a:rPr lang="en-US" sz="3200" b="0" i="0" dirty="0">
                <a:effectLst/>
                <a:latin typeface="Söhne"/>
              </a:rPr>
              <a:t>≈</a:t>
            </a:r>
          </a:p>
          <a:p>
            <a:r>
              <a:rPr lang="en-US" sz="3200" dirty="0">
                <a:latin typeface="Söhne"/>
              </a:rPr>
              <a:t>-log(0.9) </a:t>
            </a:r>
            <a:r>
              <a:rPr lang="en-US" sz="3200" b="0" i="0" dirty="0">
                <a:effectLst/>
                <a:latin typeface="Söhne"/>
              </a:rPr>
              <a:t>≈</a:t>
            </a:r>
            <a:endParaRPr lang="en-US" sz="3200" dirty="0">
              <a:latin typeface="Söhne"/>
            </a:endParaRPr>
          </a:p>
          <a:p>
            <a:r>
              <a:rPr lang="en-US" sz="3200" dirty="0">
                <a:latin typeface="Söhne"/>
              </a:rPr>
              <a:t>-log(1) = </a:t>
            </a:r>
          </a:p>
        </p:txBody>
      </p:sp>
    </p:spTree>
    <p:extLst>
      <p:ext uri="{BB962C8B-B14F-4D97-AF65-F5344CB8AC3E}">
        <p14:creationId xmlns:p14="http://schemas.microsoft.com/office/powerpoint/2010/main" val="2048187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29B26-2E08-E84F-5EB4-43EA25A41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EE046-3A4E-2A8B-FDA8-A09C11E9BB0B}"/>
              </a:ext>
            </a:extLst>
          </p:cNvPr>
          <p:cNvSpPr>
            <a:spLocks noGrp="1"/>
          </p:cNvSpPr>
          <p:nvPr>
            <p:ph type="title"/>
          </p:nvPr>
        </p:nvSpPr>
        <p:spPr/>
        <p:txBody>
          <a:bodyPr>
            <a:normAutofit fontScale="90000"/>
          </a:bodyPr>
          <a:lstStyle/>
          <a:p>
            <a:r>
              <a:rPr lang="en-US" dirty="0"/>
              <a:t>Calculate CE Loss</a:t>
            </a:r>
          </a:p>
        </p:txBody>
      </p:sp>
      <p:sp>
        <p:nvSpPr>
          <p:cNvPr id="3" name="Slide Number Placeholder 2">
            <a:extLst>
              <a:ext uri="{FF2B5EF4-FFF2-40B4-BE49-F238E27FC236}">
                <a16:creationId xmlns:a16="http://schemas.microsoft.com/office/drawing/2014/main" id="{D3C312DF-87FB-1CB3-D2EA-9D5E078E94F4}"/>
              </a:ext>
            </a:extLst>
          </p:cNvPr>
          <p:cNvSpPr>
            <a:spLocks noGrp="1"/>
          </p:cNvSpPr>
          <p:nvPr>
            <p:ph type="sldNum" sz="quarter" idx="12"/>
          </p:nvPr>
        </p:nvSpPr>
        <p:spPr/>
        <p:txBody>
          <a:bodyPr/>
          <a:lstStyle/>
          <a:p>
            <a:fld id="{FE7F0537-2BCE-514C-8EA0-7A0C12589E62}" type="slidenum">
              <a:rPr lang="en-US" smtClean="0"/>
              <a:t>46</a:t>
            </a:fld>
            <a:endParaRPr lang="en-US"/>
          </a:p>
        </p:txBody>
      </p:sp>
      <p:graphicFrame>
        <p:nvGraphicFramePr>
          <p:cNvPr id="7" name="Table 6">
            <a:extLst>
              <a:ext uri="{FF2B5EF4-FFF2-40B4-BE49-F238E27FC236}">
                <a16:creationId xmlns:a16="http://schemas.microsoft.com/office/drawing/2014/main" id="{3A228E18-AF82-D30D-58D6-47010F97BF50}"/>
              </a:ext>
            </a:extLst>
          </p:cNvPr>
          <p:cNvGraphicFramePr>
            <a:graphicFrameLocks noGrp="1"/>
          </p:cNvGraphicFramePr>
          <p:nvPr>
            <p:extLst>
              <p:ext uri="{D42A27DB-BD31-4B8C-83A1-F6EECF244321}">
                <p14:modId xmlns:p14="http://schemas.microsoft.com/office/powerpoint/2010/main" val="2587817346"/>
              </p:ext>
            </p:extLst>
          </p:nvPr>
        </p:nvGraphicFramePr>
        <p:xfrm>
          <a:off x="5604971" y="2779485"/>
          <a:ext cx="2055566" cy="133425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3263570562"/>
                    </a:ext>
                  </a:extLst>
                </a:gridCol>
                <a:gridCol w="512064">
                  <a:extLst>
                    <a:ext uri="{9D8B030D-6E8A-4147-A177-3AD203B41FA5}">
                      <a16:colId xmlns:a16="http://schemas.microsoft.com/office/drawing/2014/main" val="4197958318"/>
                    </a:ext>
                  </a:extLst>
                </a:gridCol>
                <a:gridCol w="512064">
                  <a:extLst>
                    <a:ext uri="{9D8B030D-6E8A-4147-A177-3AD203B41FA5}">
                      <a16:colId xmlns:a16="http://schemas.microsoft.com/office/drawing/2014/main" val="22122863"/>
                    </a:ext>
                  </a:extLst>
                </a:gridCol>
                <a:gridCol w="519374">
                  <a:extLst>
                    <a:ext uri="{9D8B030D-6E8A-4147-A177-3AD203B41FA5}">
                      <a16:colId xmlns:a16="http://schemas.microsoft.com/office/drawing/2014/main" val="1477922063"/>
                    </a:ext>
                  </a:extLst>
                </a:gridCol>
              </a:tblGrid>
              <a:tr h="382795">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8807952"/>
                  </a:ext>
                </a:extLst>
              </a:tr>
              <a:tr h="388262">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43242754"/>
                  </a:ext>
                </a:extLst>
              </a:tr>
              <a:tr h="388262">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1522693"/>
                  </a:ext>
                </a:extLst>
              </a:tr>
            </a:tbl>
          </a:graphicData>
        </a:graphic>
      </p:graphicFrame>
      <p:graphicFrame>
        <p:nvGraphicFramePr>
          <p:cNvPr id="64" name="Table 63">
            <a:extLst>
              <a:ext uri="{FF2B5EF4-FFF2-40B4-BE49-F238E27FC236}">
                <a16:creationId xmlns:a16="http://schemas.microsoft.com/office/drawing/2014/main" id="{CA05BAB5-94B3-1D4D-B26B-00C8CA240A8C}"/>
              </a:ext>
            </a:extLst>
          </p:cNvPr>
          <p:cNvGraphicFramePr>
            <a:graphicFrameLocks noGrp="1"/>
          </p:cNvGraphicFramePr>
          <p:nvPr>
            <p:extLst>
              <p:ext uri="{D42A27DB-BD31-4B8C-83A1-F6EECF244321}">
                <p14:modId xmlns:p14="http://schemas.microsoft.com/office/powerpoint/2010/main" val="79030819"/>
              </p:ext>
            </p:extLst>
          </p:nvPr>
        </p:nvGraphicFramePr>
        <p:xfrm>
          <a:off x="3317014" y="4667631"/>
          <a:ext cx="1536192" cy="1470448"/>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866790727"/>
                    </a:ext>
                  </a:extLst>
                </a:gridCol>
              </a:tblGrid>
              <a:tr h="367612">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4372174"/>
                  </a:ext>
                </a:extLst>
              </a:tr>
              <a:tr h="367612">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800" dirty="0"/>
                        <a:t>1</a:t>
                      </a:r>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2391700"/>
                  </a:ext>
                </a:extLst>
              </a:tr>
              <a:tr h="367612">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800" dirty="0"/>
                        <a:t>1</a:t>
                      </a:r>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737021780"/>
                  </a:ext>
                </a:extLst>
              </a:tr>
              <a:tr h="367612">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800" dirty="0"/>
                        <a:t>1</a:t>
                      </a:r>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46716117"/>
                  </a:ext>
                </a:extLst>
              </a:tr>
            </a:tbl>
          </a:graphicData>
        </a:graphic>
      </p:graphicFrame>
      <p:graphicFrame>
        <p:nvGraphicFramePr>
          <p:cNvPr id="66" name="Table 65">
            <a:extLst>
              <a:ext uri="{FF2B5EF4-FFF2-40B4-BE49-F238E27FC236}">
                <a16:creationId xmlns:a16="http://schemas.microsoft.com/office/drawing/2014/main" id="{42BE9A21-C554-3099-359E-8F0C6E47AC9D}"/>
              </a:ext>
            </a:extLst>
          </p:cNvPr>
          <p:cNvGraphicFramePr>
            <a:graphicFrameLocks noGrp="1"/>
          </p:cNvGraphicFramePr>
          <p:nvPr>
            <p:extLst>
              <p:ext uri="{D42A27DB-BD31-4B8C-83A1-F6EECF244321}">
                <p14:modId xmlns:p14="http://schemas.microsoft.com/office/powerpoint/2010/main" val="404124954"/>
              </p:ext>
            </p:extLst>
          </p:nvPr>
        </p:nvGraphicFramePr>
        <p:xfrm>
          <a:off x="2458773" y="1165458"/>
          <a:ext cx="1729016" cy="1135160"/>
        </p:xfrm>
        <a:graphic>
          <a:graphicData uri="http://schemas.openxmlformats.org/drawingml/2006/table">
            <a:tbl>
              <a:tblPr firstRow="1" bandRow="1">
                <a:tableStyleId>{5940675A-B579-460E-94D1-54222C63F5DA}</a:tableStyleId>
              </a:tblPr>
              <a:tblGrid>
                <a:gridCol w="432254">
                  <a:extLst>
                    <a:ext uri="{9D8B030D-6E8A-4147-A177-3AD203B41FA5}">
                      <a16:colId xmlns:a16="http://schemas.microsoft.com/office/drawing/2014/main" val="3263570562"/>
                    </a:ext>
                  </a:extLst>
                </a:gridCol>
                <a:gridCol w="432254">
                  <a:extLst>
                    <a:ext uri="{9D8B030D-6E8A-4147-A177-3AD203B41FA5}">
                      <a16:colId xmlns:a16="http://schemas.microsoft.com/office/drawing/2014/main" val="4197958318"/>
                    </a:ext>
                  </a:extLst>
                </a:gridCol>
                <a:gridCol w="432254">
                  <a:extLst>
                    <a:ext uri="{9D8B030D-6E8A-4147-A177-3AD203B41FA5}">
                      <a16:colId xmlns:a16="http://schemas.microsoft.com/office/drawing/2014/main" val="22122863"/>
                    </a:ext>
                  </a:extLst>
                </a:gridCol>
                <a:gridCol w="432254">
                  <a:extLst>
                    <a:ext uri="{9D8B030D-6E8A-4147-A177-3AD203B41FA5}">
                      <a16:colId xmlns:a16="http://schemas.microsoft.com/office/drawing/2014/main" val="3910935584"/>
                    </a:ext>
                  </a:extLst>
                </a:gridCol>
              </a:tblGrid>
              <a:tr h="374818">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2968807952"/>
                  </a:ext>
                </a:extLst>
              </a:tr>
              <a:tr h="380171">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592091357"/>
                  </a:ext>
                </a:extLst>
              </a:tr>
              <a:tr h="380171">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8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11522693"/>
                  </a:ext>
                </a:extLst>
              </a:tr>
            </a:tbl>
          </a:graphicData>
        </a:graphic>
      </p:graphicFrame>
      <p:graphicFrame>
        <p:nvGraphicFramePr>
          <p:cNvPr id="308" name="Table 307">
            <a:extLst>
              <a:ext uri="{FF2B5EF4-FFF2-40B4-BE49-F238E27FC236}">
                <a16:creationId xmlns:a16="http://schemas.microsoft.com/office/drawing/2014/main" id="{1EF6A6C2-64D0-A022-68E7-8A175B4B2A9A}"/>
              </a:ext>
            </a:extLst>
          </p:cNvPr>
          <p:cNvGraphicFramePr>
            <a:graphicFrameLocks noGrp="1"/>
          </p:cNvGraphicFramePr>
          <p:nvPr>
            <p:extLst>
              <p:ext uri="{D42A27DB-BD31-4B8C-83A1-F6EECF244321}">
                <p14:modId xmlns:p14="http://schemas.microsoft.com/office/powerpoint/2010/main" val="4279099044"/>
              </p:ext>
            </p:extLst>
          </p:nvPr>
        </p:nvGraphicFramePr>
        <p:xfrm>
          <a:off x="5601923" y="295677"/>
          <a:ext cx="2040468" cy="472309"/>
        </p:xfrm>
        <a:graphic>
          <a:graphicData uri="http://schemas.openxmlformats.org/drawingml/2006/table">
            <a:tbl>
              <a:tblPr firstRow="1" bandRow="1">
                <a:tableStyleId>{5940675A-B579-460E-94D1-54222C63F5DA}</a:tableStyleId>
              </a:tblPr>
              <a:tblGrid>
                <a:gridCol w="510117">
                  <a:extLst>
                    <a:ext uri="{9D8B030D-6E8A-4147-A177-3AD203B41FA5}">
                      <a16:colId xmlns:a16="http://schemas.microsoft.com/office/drawing/2014/main" val="825675699"/>
                    </a:ext>
                  </a:extLst>
                </a:gridCol>
                <a:gridCol w="510117">
                  <a:extLst>
                    <a:ext uri="{9D8B030D-6E8A-4147-A177-3AD203B41FA5}">
                      <a16:colId xmlns:a16="http://schemas.microsoft.com/office/drawing/2014/main" val="3620864801"/>
                    </a:ext>
                  </a:extLst>
                </a:gridCol>
                <a:gridCol w="510117">
                  <a:extLst>
                    <a:ext uri="{9D8B030D-6E8A-4147-A177-3AD203B41FA5}">
                      <a16:colId xmlns:a16="http://schemas.microsoft.com/office/drawing/2014/main" val="2721723657"/>
                    </a:ext>
                  </a:extLst>
                </a:gridCol>
                <a:gridCol w="510117">
                  <a:extLst>
                    <a:ext uri="{9D8B030D-6E8A-4147-A177-3AD203B41FA5}">
                      <a16:colId xmlns:a16="http://schemas.microsoft.com/office/drawing/2014/main" val="4250843562"/>
                    </a:ext>
                  </a:extLst>
                </a:gridCol>
              </a:tblGrid>
              <a:tr h="472309">
                <a:tc>
                  <a:txBody>
                    <a:bodyPr/>
                    <a:lstStyle/>
                    <a:p>
                      <a:pPr algn="ct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algn="ctr"/>
                      <a:r>
                        <a:rPr lang="en-US" sz="2400" b="0" i="0" kern="1200" dirty="0">
                          <a:solidFill>
                            <a:schemeClr val="tx1"/>
                          </a:solidFill>
                          <a:effectLst/>
                          <a:latin typeface="+mn-lt"/>
                          <a:ea typeface="+mn-ea"/>
                          <a:cs typeface="+mn-cs"/>
                        </a:rPr>
                        <a:t>🐷</a:t>
                      </a:r>
                      <a:endParaRPr lang="en-US" sz="2400" dirty="0"/>
                    </a:p>
                  </a:txBody>
                  <a:tcPr marL="0" marR="0" marT="0" marB="0" anchor="b">
                    <a:noFill/>
                  </a:tcPr>
                </a:tc>
                <a:extLst>
                  <a:ext uri="{0D108BD9-81ED-4DB2-BD59-A6C34878D82A}">
                    <a16:rowId xmlns:a16="http://schemas.microsoft.com/office/drawing/2014/main" val="323666365"/>
                  </a:ext>
                </a:extLst>
              </a:tr>
            </a:tbl>
          </a:graphicData>
        </a:graphic>
      </p:graphicFrame>
      <p:graphicFrame>
        <p:nvGraphicFramePr>
          <p:cNvPr id="33" name="Table 32">
            <a:extLst>
              <a:ext uri="{FF2B5EF4-FFF2-40B4-BE49-F238E27FC236}">
                <a16:creationId xmlns:a16="http://schemas.microsoft.com/office/drawing/2014/main" id="{A6729033-EDF8-D4F2-E08B-DB6FB7141141}"/>
              </a:ext>
            </a:extLst>
          </p:cNvPr>
          <p:cNvGraphicFramePr>
            <a:graphicFrameLocks noGrp="1"/>
          </p:cNvGraphicFramePr>
          <p:nvPr>
            <p:extLst>
              <p:ext uri="{D42A27DB-BD31-4B8C-83A1-F6EECF244321}">
                <p14:modId xmlns:p14="http://schemas.microsoft.com/office/powerpoint/2010/main" val="2957875725"/>
              </p:ext>
            </p:extLst>
          </p:nvPr>
        </p:nvGraphicFramePr>
        <p:xfrm>
          <a:off x="1634002" y="1101037"/>
          <a:ext cx="817201" cy="1156725"/>
        </p:xfrm>
        <a:graphic>
          <a:graphicData uri="http://schemas.openxmlformats.org/drawingml/2006/table">
            <a:tbl>
              <a:tblPr firstRow="1" bandRow="1">
                <a:tableStyleId>{5940675A-B579-460E-94D1-54222C63F5DA}</a:tableStyleId>
              </a:tblPr>
              <a:tblGrid>
                <a:gridCol w="817201">
                  <a:extLst>
                    <a:ext uri="{9D8B030D-6E8A-4147-A177-3AD203B41FA5}">
                      <a16:colId xmlns:a16="http://schemas.microsoft.com/office/drawing/2014/main" val="3258080638"/>
                    </a:ext>
                  </a:extLst>
                </a:gridCol>
              </a:tblGrid>
              <a:tr h="385575">
                <a:tc>
                  <a:txBody>
                    <a:bodyPr/>
                    <a:lstStyle/>
                    <a:p>
                      <a:pPr algn="ctr"/>
                      <a:r>
                        <a:rPr lang="en-US" sz="1600" dirty="0"/>
                        <a:t>cat</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385575">
                <a:tc>
                  <a:txBody>
                    <a:bodyPr/>
                    <a:lstStyle/>
                    <a:p>
                      <a:pPr algn="ctr"/>
                      <a:r>
                        <a:rPr lang="en-US" sz="1600" dirty="0"/>
                        <a:t>cow</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5656444"/>
                  </a:ext>
                </a:extLst>
              </a:tr>
              <a:tr h="385575">
                <a:tc>
                  <a:txBody>
                    <a:bodyPr/>
                    <a:lstStyle/>
                    <a:p>
                      <a:pPr algn="ctr"/>
                      <a:r>
                        <a:rPr lang="en-US" sz="1600" dirty="0"/>
                        <a:t>pig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75598105"/>
                  </a:ext>
                </a:extLst>
              </a:tr>
            </a:tbl>
          </a:graphicData>
        </a:graphic>
      </p:graphicFrame>
      <p:graphicFrame>
        <p:nvGraphicFramePr>
          <p:cNvPr id="34" name="Table 33">
            <a:extLst>
              <a:ext uri="{FF2B5EF4-FFF2-40B4-BE49-F238E27FC236}">
                <a16:creationId xmlns:a16="http://schemas.microsoft.com/office/drawing/2014/main" id="{EEEE8BB1-0E8D-C66C-2FA4-F639ADF4DD51}"/>
              </a:ext>
            </a:extLst>
          </p:cNvPr>
          <p:cNvGraphicFramePr>
            <a:graphicFrameLocks noGrp="1"/>
          </p:cNvGraphicFramePr>
          <p:nvPr>
            <p:extLst>
              <p:ext uri="{D42A27DB-BD31-4B8C-83A1-F6EECF244321}">
                <p14:modId xmlns:p14="http://schemas.microsoft.com/office/powerpoint/2010/main" val="3180118996"/>
              </p:ext>
            </p:extLst>
          </p:nvPr>
        </p:nvGraphicFramePr>
        <p:xfrm>
          <a:off x="4821016" y="1138489"/>
          <a:ext cx="817201" cy="1156725"/>
        </p:xfrm>
        <a:graphic>
          <a:graphicData uri="http://schemas.openxmlformats.org/drawingml/2006/table">
            <a:tbl>
              <a:tblPr firstRow="1" bandRow="1">
                <a:tableStyleId>{5940675A-B579-460E-94D1-54222C63F5DA}</a:tableStyleId>
              </a:tblPr>
              <a:tblGrid>
                <a:gridCol w="817201">
                  <a:extLst>
                    <a:ext uri="{9D8B030D-6E8A-4147-A177-3AD203B41FA5}">
                      <a16:colId xmlns:a16="http://schemas.microsoft.com/office/drawing/2014/main" val="3258080638"/>
                    </a:ext>
                  </a:extLst>
                </a:gridCol>
              </a:tblGrid>
              <a:tr h="385575">
                <a:tc>
                  <a:txBody>
                    <a:bodyPr/>
                    <a:lstStyle/>
                    <a:p>
                      <a:pPr algn="ctr"/>
                      <a:r>
                        <a:rPr lang="en-US" sz="1600" dirty="0"/>
                        <a:t>cat</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385575">
                <a:tc>
                  <a:txBody>
                    <a:bodyPr/>
                    <a:lstStyle/>
                    <a:p>
                      <a:pPr algn="ctr"/>
                      <a:r>
                        <a:rPr lang="en-US" sz="1600" dirty="0"/>
                        <a:t>cow</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1622994"/>
                  </a:ext>
                </a:extLst>
              </a:tr>
              <a:tr h="385575">
                <a:tc>
                  <a:txBody>
                    <a:bodyPr/>
                    <a:lstStyle/>
                    <a:p>
                      <a:pPr algn="ctr"/>
                      <a:r>
                        <a:rPr lang="en-US" sz="1600" dirty="0"/>
                        <a:t>pig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516964"/>
                  </a:ext>
                </a:extLst>
              </a:tr>
            </a:tbl>
          </a:graphicData>
        </a:graphic>
      </p:graphicFrame>
      <p:graphicFrame>
        <p:nvGraphicFramePr>
          <p:cNvPr id="292" name="Table 291">
            <a:extLst>
              <a:ext uri="{FF2B5EF4-FFF2-40B4-BE49-F238E27FC236}">
                <a16:creationId xmlns:a16="http://schemas.microsoft.com/office/drawing/2014/main" id="{C36E0088-3E2B-3F51-DD02-5151E9C87AC6}"/>
              </a:ext>
            </a:extLst>
          </p:cNvPr>
          <p:cNvGraphicFramePr>
            <a:graphicFrameLocks noGrp="1"/>
          </p:cNvGraphicFramePr>
          <p:nvPr>
            <p:extLst>
              <p:ext uri="{D42A27DB-BD31-4B8C-83A1-F6EECF244321}">
                <p14:modId xmlns:p14="http://schemas.microsoft.com/office/powerpoint/2010/main" val="3441423852"/>
              </p:ext>
            </p:extLst>
          </p:nvPr>
        </p:nvGraphicFramePr>
        <p:xfrm>
          <a:off x="5579542" y="4646325"/>
          <a:ext cx="2083732" cy="1492980"/>
        </p:xfrm>
        <a:graphic>
          <a:graphicData uri="http://schemas.openxmlformats.org/drawingml/2006/table">
            <a:tbl>
              <a:tblPr firstRow="1" bandRow="1">
                <a:tableStyleId>{5940675A-B579-460E-94D1-54222C63F5DA}</a:tableStyleId>
              </a:tblPr>
              <a:tblGrid>
                <a:gridCol w="520933">
                  <a:extLst>
                    <a:ext uri="{9D8B030D-6E8A-4147-A177-3AD203B41FA5}">
                      <a16:colId xmlns:a16="http://schemas.microsoft.com/office/drawing/2014/main" val="4136424571"/>
                    </a:ext>
                  </a:extLst>
                </a:gridCol>
                <a:gridCol w="520933">
                  <a:extLst>
                    <a:ext uri="{9D8B030D-6E8A-4147-A177-3AD203B41FA5}">
                      <a16:colId xmlns:a16="http://schemas.microsoft.com/office/drawing/2014/main" val="337441344"/>
                    </a:ext>
                  </a:extLst>
                </a:gridCol>
                <a:gridCol w="520933">
                  <a:extLst>
                    <a:ext uri="{9D8B030D-6E8A-4147-A177-3AD203B41FA5}">
                      <a16:colId xmlns:a16="http://schemas.microsoft.com/office/drawing/2014/main" val="866790727"/>
                    </a:ext>
                  </a:extLst>
                </a:gridCol>
                <a:gridCol w="520933">
                  <a:extLst>
                    <a:ext uri="{9D8B030D-6E8A-4147-A177-3AD203B41FA5}">
                      <a16:colId xmlns:a16="http://schemas.microsoft.com/office/drawing/2014/main" val="4237945701"/>
                    </a:ext>
                  </a:extLst>
                </a:gridCol>
              </a:tblGrid>
              <a:tr h="373245">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2924372174"/>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272391700"/>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no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2046716117"/>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noFill/>
                  </a:tcPr>
                </a:tc>
                <a:extLst>
                  <a:ext uri="{0D108BD9-81ED-4DB2-BD59-A6C34878D82A}">
                    <a16:rowId xmlns:a16="http://schemas.microsoft.com/office/drawing/2014/main" val="62292666"/>
                  </a:ext>
                </a:extLst>
              </a:tr>
            </a:tbl>
          </a:graphicData>
        </a:graphic>
      </p:graphicFrame>
      <p:sp>
        <p:nvSpPr>
          <p:cNvPr id="41" name="TextBox 40">
            <a:extLst>
              <a:ext uri="{FF2B5EF4-FFF2-40B4-BE49-F238E27FC236}">
                <a16:creationId xmlns:a16="http://schemas.microsoft.com/office/drawing/2014/main" id="{8D74129F-4102-72BA-745D-76F2545C6919}"/>
              </a:ext>
            </a:extLst>
          </p:cNvPr>
          <p:cNvSpPr txBox="1"/>
          <p:nvPr/>
        </p:nvSpPr>
        <p:spPr>
          <a:xfrm>
            <a:off x="9876668" y="676824"/>
            <a:ext cx="1484702" cy="1200329"/>
          </a:xfrm>
          <a:prstGeom prst="rect">
            <a:avLst/>
          </a:prstGeom>
          <a:noFill/>
          <a:ln>
            <a:solidFill>
              <a:schemeClr val="tx1"/>
            </a:solidFill>
          </a:ln>
        </p:spPr>
        <p:txBody>
          <a:bodyPr wrap="none" rtlCol="0">
            <a:spAutoFit/>
          </a:bodyPr>
          <a:lstStyle/>
          <a:p>
            <a:r>
              <a:rPr lang="en-US" dirty="0"/>
              <a:t>-log(0) </a:t>
            </a:r>
            <a:r>
              <a:rPr lang="en-US" sz="1800" b="0" i="0" dirty="0">
                <a:effectLst/>
                <a:latin typeface="Söhne"/>
              </a:rPr>
              <a:t>≈32</a:t>
            </a:r>
          </a:p>
          <a:p>
            <a:r>
              <a:rPr lang="en-US" dirty="0">
                <a:latin typeface="Söhne"/>
              </a:rPr>
              <a:t>-log(0.1) </a:t>
            </a:r>
            <a:r>
              <a:rPr lang="en-US" sz="1800" b="0" i="0" dirty="0">
                <a:effectLst/>
                <a:latin typeface="Söhne"/>
              </a:rPr>
              <a:t>≈ 3</a:t>
            </a:r>
          </a:p>
          <a:p>
            <a:r>
              <a:rPr lang="en-US" dirty="0">
                <a:latin typeface="Söhne"/>
              </a:rPr>
              <a:t>-log(0.9) </a:t>
            </a:r>
            <a:r>
              <a:rPr lang="en-US" sz="1800" b="0" i="0" dirty="0">
                <a:effectLst/>
                <a:latin typeface="Söhne"/>
              </a:rPr>
              <a:t>≈</a:t>
            </a:r>
            <a:r>
              <a:rPr lang="en-US" dirty="0">
                <a:latin typeface="Söhne"/>
              </a:rPr>
              <a:t> 0.2</a:t>
            </a:r>
          </a:p>
          <a:p>
            <a:r>
              <a:rPr lang="en-US" dirty="0">
                <a:latin typeface="Söhne"/>
              </a:rPr>
              <a:t>-log(1) = 0</a:t>
            </a:r>
          </a:p>
        </p:txBody>
      </p:sp>
      <p:graphicFrame>
        <p:nvGraphicFramePr>
          <p:cNvPr id="50" name="Table 49">
            <a:extLst>
              <a:ext uri="{FF2B5EF4-FFF2-40B4-BE49-F238E27FC236}">
                <a16:creationId xmlns:a16="http://schemas.microsoft.com/office/drawing/2014/main" id="{1A30088A-068B-1B0C-910F-38EEC5630DFF}"/>
              </a:ext>
            </a:extLst>
          </p:cNvPr>
          <p:cNvGraphicFramePr>
            <a:graphicFrameLocks noGrp="1"/>
          </p:cNvGraphicFramePr>
          <p:nvPr>
            <p:extLst>
              <p:ext uri="{D42A27DB-BD31-4B8C-83A1-F6EECF244321}">
                <p14:modId xmlns:p14="http://schemas.microsoft.com/office/powerpoint/2010/main" val="3531431186"/>
              </p:ext>
            </p:extLst>
          </p:nvPr>
        </p:nvGraphicFramePr>
        <p:xfrm>
          <a:off x="3317014" y="4211933"/>
          <a:ext cx="1536192" cy="36761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658905082"/>
                    </a:ext>
                  </a:extLst>
                </a:gridCol>
                <a:gridCol w="512064">
                  <a:extLst>
                    <a:ext uri="{9D8B030D-6E8A-4147-A177-3AD203B41FA5}">
                      <a16:colId xmlns:a16="http://schemas.microsoft.com/office/drawing/2014/main" val="3059256464"/>
                    </a:ext>
                  </a:extLst>
                </a:gridCol>
                <a:gridCol w="512064">
                  <a:extLst>
                    <a:ext uri="{9D8B030D-6E8A-4147-A177-3AD203B41FA5}">
                      <a16:colId xmlns:a16="http://schemas.microsoft.com/office/drawing/2014/main" val="1940370712"/>
                    </a:ext>
                  </a:extLst>
                </a:gridCol>
              </a:tblGrid>
              <a:tr h="367612">
                <a:tc>
                  <a:txBody>
                    <a:bodyPr/>
                    <a:lstStyle/>
                    <a:p>
                      <a:pPr algn="ctr"/>
                      <a:r>
                        <a:rPr lang="en-US" sz="1600" dirty="0"/>
                        <a:t>cat</a:t>
                      </a:r>
                    </a:p>
                  </a:txBody>
                  <a:tcPr marL="78990" marR="78990" marT="39495" marB="39495" anchor="ctr">
                    <a:lnL w="38100" cap="flat" cmpd="sng" algn="ctr">
                      <a:no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cow</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pig</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4159572"/>
                  </a:ext>
                </a:extLst>
              </a:tr>
            </a:tbl>
          </a:graphicData>
        </a:graphic>
      </p:graphicFrame>
      <p:sp>
        <p:nvSpPr>
          <p:cNvPr id="202" name="TextBox 201">
            <a:extLst>
              <a:ext uri="{FF2B5EF4-FFF2-40B4-BE49-F238E27FC236}">
                <a16:creationId xmlns:a16="http://schemas.microsoft.com/office/drawing/2014/main" id="{D3008FB8-1230-044E-A5DE-8D3A17782B2A}"/>
              </a:ext>
            </a:extLst>
          </p:cNvPr>
          <p:cNvSpPr txBox="1"/>
          <p:nvPr/>
        </p:nvSpPr>
        <p:spPr>
          <a:xfrm>
            <a:off x="7748177" y="4637116"/>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a </a:t>
            </a:r>
            <a:endParaRPr lang="en-US" dirty="0"/>
          </a:p>
        </p:txBody>
      </p:sp>
      <p:sp>
        <p:nvSpPr>
          <p:cNvPr id="205" name="TextBox 204">
            <a:extLst>
              <a:ext uri="{FF2B5EF4-FFF2-40B4-BE49-F238E27FC236}">
                <a16:creationId xmlns:a16="http://schemas.microsoft.com/office/drawing/2014/main" id="{21EECA56-2B59-A07B-09B8-ABC6ADFC6347}"/>
              </a:ext>
            </a:extLst>
          </p:cNvPr>
          <p:cNvSpPr txBox="1"/>
          <p:nvPr/>
        </p:nvSpPr>
        <p:spPr>
          <a:xfrm>
            <a:off x="7748177" y="500536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a:t>
            </a:r>
            <a:endParaRPr lang="en-US" dirty="0"/>
          </a:p>
        </p:txBody>
      </p:sp>
      <p:sp>
        <p:nvSpPr>
          <p:cNvPr id="208" name="TextBox 207">
            <a:extLst>
              <a:ext uri="{FF2B5EF4-FFF2-40B4-BE49-F238E27FC236}">
                <a16:creationId xmlns:a16="http://schemas.microsoft.com/office/drawing/2014/main" id="{5C834E48-CE4B-CB96-5A85-9C959F0A9E37}"/>
              </a:ext>
            </a:extLst>
          </p:cNvPr>
          <p:cNvSpPr txBox="1"/>
          <p:nvPr/>
        </p:nvSpPr>
        <p:spPr>
          <a:xfrm>
            <a:off x="7748177" y="5373604"/>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a:t>
            </a:r>
            <a:endParaRPr lang="en-US" dirty="0"/>
          </a:p>
        </p:txBody>
      </p:sp>
      <p:sp>
        <p:nvSpPr>
          <p:cNvPr id="215" name="TextBox 214">
            <a:extLst>
              <a:ext uri="{FF2B5EF4-FFF2-40B4-BE49-F238E27FC236}">
                <a16:creationId xmlns:a16="http://schemas.microsoft.com/office/drawing/2014/main" id="{A45FD316-FBAC-3B2B-A9A5-30165C927F39}"/>
              </a:ext>
            </a:extLst>
          </p:cNvPr>
          <p:cNvSpPr txBox="1"/>
          <p:nvPr/>
        </p:nvSpPr>
        <p:spPr>
          <a:xfrm>
            <a:off x="7748177" y="5741848"/>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d</a:t>
            </a:r>
            <a:endParaRPr lang="en-US" dirty="0"/>
          </a:p>
        </p:txBody>
      </p:sp>
      <p:sp>
        <p:nvSpPr>
          <p:cNvPr id="217" name="TextBox 216">
            <a:extLst>
              <a:ext uri="{FF2B5EF4-FFF2-40B4-BE49-F238E27FC236}">
                <a16:creationId xmlns:a16="http://schemas.microsoft.com/office/drawing/2014/main" id="{3DDAC2B5-D926-9DDC-ECFA-208712AC7F39}"/>
              </a:ext>
            </a:extLst>
          </p:cNvPr>
          <p:cNvSpPr txBox="1"/>
          <p:nvPr/>
        </p:nvSpPr>
        <p:spPr>
          <a:xfrm>
            <a:off x="9190880" y="5779079"/>
            <a:ext cx="1971893"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a+b+c+d</a:t>
            </a:r>
            <a:r>
              <a:rPr lang="en-US" dirty="0">
                <a:solidFill>
                  <a:srgbClr val="373637"/>
                </a:solidFill>
                <a:latin typeface="Source Sans Pro" panose="020B0503030403020204" pitchFamily="34" charset="0"/>
              </a:rPr>
              <a:t>=35.4</a:t>
            </a:r>
          </a:p>
        </p:txBody>
      </p:sp>
      <p:graphicFrame>
        <p:nvGraphicFramePr>
          <p:cNvPr id="218" name="Table 217">
            <a:extLst>
              <a:ext uri="{FF2B5EF4-FFF2-40B4-BE49-F238E27FC236}">
                <a16:creationId xmlns:a16="http://schemas.microsoft.com/office/drawing/2014/main" id="{633F04F4-A70D-0A9F-B939-70F8542C5A77}"/>
              </a:ext>
            </a:extLst>
          </p:cNvPr>
          <p:cNvGraphicFramePr>
            <a:graphicFrameLocks noGrp="1"/>
          </p:cNvGraphicFramePr>
          <p:nvPr>
            <p:extLst>
              <p:ext uri="{D42A27DB-BD31-4B8C-83A1-F6EECF244321}">
                <p14:modId xmlns:p14="http://schemas.microsoft.com/office/powerpoint/2010/main" val="2156932101"/>
              </p:ext>
            </p:extLst>
          </p:nvPr>
        </p:nvGraphicFramePr>
        <p:xfrm>
          <a:off x="5576795" y="759177"/>
          <a:ext cx="2076644" cy="367612"/>
        </p:xfrm>
        <a:graphic>
          <a:graphicData uri="http://schemas.openxmlformats.org/drawingml/2006/table">
            <a:tbl>
              <a:tblPr firstRow="1" bandRow="1">
                <a:tableStyleId>{5940675A-B579-460E-94D1-54222C63F5DA}</a:tableStyleId>
              </a:tblPr>
              <a:tblGrid>
                <a:gridCol w="519161">
                  <a:extLst>
                    <a:ext uri="{9D8B030D-6E8A-4147-A177-3AD203B41FA5}">
                      <a16:colId xmlns:a16="http://schemas.microsoft.com/office/drawing/2014/main" val="658905082"/>
                    </a:ext>
                  </a:extLst>
                </a:gridCol>
                <a:gridCol w="519161">
                  <a:extLst>
                    <a:ext uri="{9D8B030D-6E8A-4147-A177-3AD203B41FA5}">
                      <a16:colId xmlns:a16="http://schemas.microsoft.com/office/drawing/2014/main" val="3059256464"/>
                    </a:ext>
                  </a:extLst>
                </a:gridCol>
                <a:gridCol w="519161">
                  <a:extLst>
                    <a:ext uri="{9D8B030D-6E8A-4147-A177-3AD203B41FA5}">
                      <a16:colId xmlns:a16="http://schemas.microsoft.com/office/drawing/2014/main" val="1940370712"/>
                    </a:ext>
                  </a:extLst>
                </a:gridCol>
                <a:gridCol w="519161">
                  <a:extLst>
                    <a:ext uri="{9D8B030D-6E8A-4147-A177-3AD203B41FA5}">
                      <a16:colId xmlns:a16="http://schemas.microsoft.com/office/drawing/2014/main" val="1742155615"/>
                    </a:ext>
                  </a:extLst>
                </a:gridCol>
              </a:tblGrid>
              <a:tr h="367612">
                <a:tc>
                  <a:txBody>
                    <a:bodyPr/>
                    <a:lstStyle/>
                    <a:p>
                      <a:pPr algn="ctr"/>
                      <a:r>
                        <a:rPr lang="en-US" sz="1600" dirty="0"/>
                        <a:t>Q</a:t>
                      </a:r>
                      <a:r>
                        <a:rPr lang="en-US" sz="1600" baseline="-25000" dirty="0"/>
                        <a:t>1</a:t>
                      </a:r>
                    </a:p>
                  </a:txBody>
                  <a:tcPr marL="78990" marR="78990" marT="39495" marB="39495" anchor="ctr">
                    <a:lnL w="38100" cap="flat" cmpd="sng" algn="ctr">
                      <a:no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Q</a:t>
                      </a:r>
                      <a:r>
                        <a:rPr lang="en-US" sz="1600" baseline="-25000" dirty="0"/>
                        <a:t>2</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Q</a:t>
                      </a:r>
                      <a:r>
                        <a:rPr lang="en-US" sz="1600" baseline="-25000" dirty="0"/>
                        <a:t>3</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Q</a:t>
                      </a:r>
                      <a:r>
                        <a:rPr lang="en-US" sz="1600" baseline="-25000" dirty="0"/>
                        <a:t>4</a:t>
                      </a:r>
                    </a:p>
                  </a:txBody>
                  <a:tcPr marL="78990" marR="78990" marT="39495" marB="39495" anchor="ctr">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4159572"/>
                  </a:ext>
                </a:extLst>
              </a:tr>
            </a:tbl>
          </a:graphicData>
        </a:graphic>
      </p:graphicFrame>
      <p:graphicFrame>
        <p:nvGraphicFramePr>
          <p:cNvPr id="222" name="Table 221">
            <a:extLst>
              <a:ext uri="{FF2B5EF4-FFF2-40B4-BE49-F238E27FC236}">
                <a16:creationId xmlns:a16="http://schemas.microsoft.com/office/drawing/2014/main" id="{4574611A-0D7B-1E0B-368E-412869470A82}"/>
              </a:ext>
            </a:extLst>
          </p:cNvPr>
          <p:cNvGraphicFramePr>
            <a:graphicFrameLocks noGrp="1"/>
          </p:cNvGraphicFramePr>
          <p:nvPr>
            <p:extLst>
              <p:ext uri="{D42A27DB-BD31-4B8C-83A1-F6EECF244321}">
                <p14:modId xmlns:p14="http://schemas.microsoft.com/office/powerpoint/2010/main" val="4173425820"/>
              </p:ext>
            </p:extLst>
          </p:nvPr>
        </p:nvGraphicFramePr>
        <p:xfrm>
          <a:off x="2402686" y="784263"/>
          <a:ext cx="1788700" cy="367612"/>
        </p:xfrm>
        <a:graphic>
          <a:graphicData uri="http://schemas.openxmlformats.org/drawingml/2006/table">
            <a:tbl>
              <a:tblPr firstRow="1" bandRow="1">
                <a:tableStyleId>{5940675A-B579-460E-94D1-54222C63F5DA}</a:tableStyleId>
              </a:tblPr>
              <a:tblGrid>
                <a:gridCol w="447175">
                  <a:extLst>
                    <a:ext uri="{9D8B030D-6E8A-4147-A177-3AD203B41FA5}">
                      <a16:colId xmlns:a16="http://schemas.microsoft.com/office/drawing/2014/main" val="658905082"/>
                    </a:ext>
                  </a:extLst>
                </a:gridCol>
                <a:gridCol w="447175">
                  <a:extLst>
                    <a:ext uri="{9D8B030D-6E8A-4147-A177-3AD203B41FA5}">
                      <a16:colId xmlns:a16="http://schemas.microsoft.com/office/drawing/2014/main" val="3059256464"/>
                    </a:ext>
                  </a:extLst>
                </a:gridCol>
                <a:gridCol w="447175">
                  <a:extLst>
                    <a:ext uri="{9D8B030D-6E8A-4147-A177-3AD203B41FA5}">
                      <a16:colId xmlns:a16="http://schemas.microsoft.com/office/drawing/2014/main" val="1940370712"/>
                    </a:ext>
                  </a:extLst>
                </a:gridCol>
                <a:gridCol w="447175">
                  <a:extLst>
                    <a:ext uri="{9D8B030D-6E8A-4147-A177-3AD203B41FA5}">
                      <a16:colId xmlns:a16="http://schemas.microsoft.com/office/drawing/2014/main" val="1742155615"/>
                    </a:ext>
                  </a:extLst>
                </a:gridCol>
              </a:tblGrid>
              <a:tr h="367612">
                <a:tc>
                  <a:txBody>
                    <a:bodyPr/>
                    <a:lstStyle/>
                    <a:p>
                      <a:pPr algn="ctr"/>
                      <a:r>
                        <a:rPr lang="en-US" sz="1600" dirty="0"/>
                        <a:t>P</a:t>
                      </a:r>
                      <a:r>
                        <a:rPr lang="en-US" sz="1600" baseline="-25000" dirty="0"/>
                        <a:t>1</a:t>
                      </a:r>
                    </a:p>
                  </a:txBody>
                  <a:tcPr marL="78990" marR="78990" marT="39495" marB="39495" anchor="ctr">
                    <a:lnL w="38100" cap="flat" cmpd="sng" algn="ctr">
                      <a:no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P</a:t>
                      </a:r>
                      <a:r>
                        <a:rPr lang="en-US" sz="1600" baseline="-25000" dirty="0"/>
                        <a:t>2</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P</a:t>
                      </a:r>
                      <a:r>
                        <a:rPr lang="en-US" sz="1600" baseline="-25000" dirty="0"/>
                        <a:t>3</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P</a:t>
                      </a:r>
                      <a:r>
                        <a:rPr lang="en-US" sz="1600" baseline="-25000" dirty="0"/>
                        <a:t>4</a:t>
                      </a:r>
                    </a:p>
                  </a:txBody>
                  <a:tcPr marL="78990" marR="78990" marT="39495" marB="39495" anchor="ctr">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4159572"/>
                  </a:ext>
                </a:extLst>
              </a:tr>
            </a:tbl>
          </a:graphicData>
        </a:graphic>
      </p:graphicFrame>
      <p:graphicFrame>
        <p:nvGraphicFramePr>
          <p:cNvPr id="242" name="Table 241">
            <a:extLst>
              <a:ext uri="{FF2B5EF4-FFF2-40B4-BE49-F238E27FC236}">
                <a16:creationId xmlns:a16="http://schemas.microsoft.com/office/drawing/2014/main" id="{B97F6D8B-0BAF-4C00-41C0-2D965E43FD0B}"/>
              </a:ext>
            </a:extLst>
          </p:cNvPr>
          <p:cNvGraphicFramePr>
            <a:graphicFrameLocks noGrp="1"/>
          </p:cNvGraphicFramePr>
          <p:nvPr>
            <p:extLst>
              <p:ext uri="{D42A27DB-BD31-4B8C-83A1-F6EECF244321}">
                <p14:modId xmlns:p14="http://schemas.microsoft.com/office/powerpoint/2010/main" val="610811397"/>
              </p:ext>
            </p:extLst>
          </p:nvPr>
        </p:nvGraphicFramePr>
        <p:xfrm>
          <a:off x="2829652" y="4633133"/>
          <a:ext cx="404833" cy="1496436"/>
        </p:xfrm>
        <a:graphic>
          <a:graphicData uri="http://schemas.openxmlformats.org/drawingml/2006/table">
            <a:tbl>
              <a:tblPr firstRow="1" bandRow="1">
                <a:tableStyleId>{5940675A-B579-460E-94D1-54222C63F5DA}</a:tableStyleId>
              </a:tblPr>
              <a:tblGrid>
                <a:gridCol w="404833">
                  <a:extLst>
                    <a:ext uri="{9D8B030D-6E8A-4147-A177-3AD203B41FA5}">
                      <a16:colId xmlns:a16="http://schemas.microsoft.com/office/drawing/2014/main" val="3258080638"/>
                    </a:ext>
                  </a:extLst>
                </a:gridCol>
              </a:tblGrid>
              <a:tr h="374109">
                <a:tc>
                  <a:txBody>
                    <a:bodyPr/>
                    <a:lstStyle/>
                    <a:p>
                      <a:pPr algn="ctr"/>
                      <a:r>
                        <a:rPr lang="en-US" sz="1600" dirty="0"/>
                        <a:t>P</a:t>
                      </a:r>
                      <a:r>
                        <a:rPr lang="en-US" sz="1600" baseline="-250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374109">
                <a:tc>
                  <a:txBody>
                    <a:bodyPr/>
                    <a:lstStyle/>
                    <a:p>
                      <a:pPr algn="ctr"/>
                      <a:r>
                        <a:rPr lang="en-US" sz="1600" dirty="0"/>
                        <a:t>P</a:t>
                      </a:r>
                      <a:r>
                        <a:rPr lang="en-US" sz="1600" baseline="-25000" dirty="0"/>
                        <a:t>2</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1622994"/>
                  </a:ext>
                </a:extLst>
              </a:tr>
              <a:tr h="374109">
                <a:tc>
                  <a:txBody>
                    <a:bodyPr/>
                    <a:lstStyle/>
                    <a:p>
                      <a:pPr algn="ctr"/>
                      <a:r>
                        <a:rPr lang="en-US" sz="1600" dirty="0"/>
                        <a:t>P</a:t>
                      </a:r>
                      <a:r>
                        <a:rPr lang="en-US" sz="1600" baseline="-25000" dirty="0"/>
                        <a:t>3</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516964"/>
                  </a:ext>
                </a:extLst>
              </a:tr>
              <a:tr h="374109">
                <a:tc>
                  <a:txBody>
                    <a:bodyPr/>
                    <a:lstStyle/>
                    <a:p>
                      <a:pPr algn="ctr"/>
                      <a:r>
                        <a:rPr lang="en-US" sz="1600" dirty="0"/>
                        <a:t>P</a:t>
                      </a:r>
                      <a:r>
                        <a:rPr lang="en-US" sz="1600" baseline="-25000" dirty="0"/>
                        <a:t>4</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2353037"/>
                  </a:ext>
                </a:extLst>
              </a:tr>
            </a:tbl>
          </a:graphicData>
        </a:graphic>
      </p:graphicFrame>
      <p:pic>
        <p:nvPicPr>
          <p:cNvPr id="253" name="Graphic 252">
            <a:extLst>
              <a:ext uri="{FF2B5EF4-FFF2-40B4-BE49-F238E27FC236}">
                <a16:creationId xmlns:a16="http://schemas.microsoft.com/office/drawing/2014/main" id="{340E1E8D-57BC-CE38-4767-FFCACD3645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0843" y="2976047"/>
            <a:ext cx="574726" cy="1132548"/>
          </a:xfrm>
          <a:prstGeom prst="rect">
            <a:avLst/>
          </a:prstGeom>
        </p:spPr>
      </p:pic>
      <p:graphicFrame>
        <p:nvGraphicFramePr>
          <p:cNvPr id="4" name="Table 3">
            <a:extLst>
              <a:ext uri="{FF2B5EF4-FFF2-40B4-BE49-F238E27FC236}">
                <a16:creationId xmlns:a16="http://schemas.microsoft.com/office/drawing/2014/main" id="{9DCF460C-62F8-793C-7574-7C854D91FA8F}"/>
              </a:ext>
            </a:extLst>
          </p:cNvPr>
          <p:cNvGraphicFramePr>
            <a:graphicFrameLocks noGrp="1"/>
          </p:cNvGraphicFramePr>
          <p:nvPr>
            <p:extLst>
              <p:ext uri="{D42A27DB-BD31-4B8C-83A1-F6EECF244321}">
                <p14:modId xmlns:p14="http://schemas.microsoft.com/office/powerpoint/2010/main" val="4203746558"/>
              </p:ext>
            </p:extLst>
          </p:nvPr>
        </p:nvGraphicFramePr>
        <p:xfrm>
          <a:off x="5601923" y="1138992"/>
          <a:ext cx="2048256" cy="115137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919995726"/>
                    </a:ext>
                  </a:extLst>
                </a:gridCol>
                <a:gridCol w="512064">
                  <a:extLst>
                    <a:ext uri="{9D8B030D-6E8A-4147-A177-3AD203B41FA5}">
                      <a16:colId xmlns:a16="http://schemas.microsoft.com/office/drawing/2014/main" val="866790727"/>
                    </a:ext>
                  </a:extLst>
                </a:gridCol>
              </a:tblGrid>
              <a:tr h="376958">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2924372174"/>
                  </a:ext>
                </a:extLst>
              </a:tr>
              <a:tr h="382343">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737021780"/>
                  </a:ext>
                </a:extLst>
              </a:tr>
              <a:tr h="382343">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46716117"/>
                  </a:ext>
                </a:extLst>
              </a:tr>
            </a:tbl>
          </a:graphicData>
        </a:graphic>
      </p:graphicFrame>
    </p:spTree>
    <p:extLst>
      <p:ext uri="{BB962C8B-B14F-4D97-AF65-F5344CB8AC3E}">
        <p14:creationId xmlns:p14="http://schemas.microsoft.com/office/powerpoint/2010/main" val="4163135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B2772-84E9-A947-CE51-8D76DE4A8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DA9D8-1E0A-DFF8-C765-B68066FAA36D}"/>
              </a:ext>
            </a:extLst>
          </p:cNvPr>
          <p:cNvSpPr>
            <a:spLocks noGrp="1"/>
          </p:cNvSpPr>
          <p:nvPr>
            <p:ph type="title"/>
          </p:nvPr>
        </p:nvSpPr>
        <p:spPr>
          <a:xfrm>
            <a:off x="1616110" y="365126"/>
            <a:ext cx="3828249" cy="499724"/>
          </a:xfrm>
        </p:spPr>
        <p:txBody>
          <a:bodyPr>
            <a:normAutofit fontScale="90000"/>
          </a:bodyPr>
          <a:lstStyle/>
          <a:p>
            <a:r>
              <a:rPr lang="en-US" dirty="0"/>
              <a:t>Calculate CE Loss</a:t>
            </a:r>
          </a:p>
        </p:txBody>
      </p:sp>
      <p:sp>
        <p:nvSpPr>
          <p:cNvPr id="3" name="Slide Number Placeholder 2">
            <a:extLst>
              <a:ext uri="{FF2B5EF4-FFF2-40B4-BE49-F238E27FC236}">
                <a16:creationId xmlns:a16="http://schemas.microsoft.com/office/drawing/2014/main" id="{0EC484F9-C3CE-E2A8-08F0-5CC76EA053A6}"/>
              </a:ext>
            </a:extLst>
          </p:cNvPr>
          <p:cNvSpPr>
            <a:spLocks noGrp="1"/>
          </p:cNvSpPr>
          <p:nvPr>
            <p:ph type="sldNum" sz="quarter" idx="12"/>
          </p:nvPr>
        </p:nvSpPr>
        <p:spPr/>
        <p:txBody>
          <a:bodyPr/>
          <a:lstStyle/>
          <a:p>
            <a:fld id="{FE7F0537-2BCE-514C-8EA0-7A0C12589E62}" type="slidenum">
              <a:rPr lang="en-US" smtClean="0"/>
              <a:t>47</a:t>
            </a:fld>
            <a:endParaRPr lang="en-US"/>
          </a:p>
        </p:txBody>
      </p:sp>
      <p:graphicFrame>
        <p:nvGraphicFramePr>
          <p:cNvPr id="5" name="Table 4">
            <a:extLst>
              <a:ext uri="{FF2B5EF4-FFF2-40B4-BE49-F238E27FC236}">
                <a16:creationId xmlns:a16="http://schemas.microsoft.com/office/drawing/2014/main" id="{902A8C27-9947-ECE9-E867-73E77D158319}"/>
              </a:ext>
            </a:extLst>
          </p:cNvPr>
          <p:cNvGraphicFramePr>
            <a:graphicFrameLocks noGrp="1"/>
          </p:cNvGraphicFramePr>
          <p:nvPr>
            <p:extLst>
              <p:ext uri="{D42A27DB-BD31-4B8C-83A1-F6EECF244321}">
                <p14:modId xmlns:p14="http://schemas.microsoft.com/office/powerpoint/2010/main" val="2621771802"/>
              </p:ext>
            </p:extLst>
          </p:nvPr>
        </p:nvGraphicFramePr>
        <p:xfrm>
          <a:off x="5601923" y="1138992"/>
          <a:ext cx="2560320" cy="153516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919995726"/>
                    </a:ext>
                  </a:extLst>
                </a:gridCol>
                <a:gridCol w="512064">
                  <a:extLst>
                    <a:ext uri="{9D8B030D-6E8A-4147-A177-3AD203B41FA5}">
                      <a16:colId xmlns:a16="http://schemas.microsoft.com/office/drawing/2014/main" val="866790727"/>
                    </a:ext>
                  </a:extLst>
                </a:gridCol>
                <a:gridCol w="512064">
                  <a:extLst>
                    <a:ext uri="{9D8B030D-6E8A-4147-A177-3AD203B41FA5}">
                      <a16:colId xmlns:a16="http://schemas.microsoft.com/office/drawing/2014/main" val="673526842"/>
                    </a:ext>
                  </a:extLst>
                </a:gridCol>
              </a:tblGrid>
              <a:tr h="376958">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2924372174"/>
                  </a:ext>
                </a:extLst>
              </a:tr>
              <a:tr h="382343">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72391700"/>
                  </a:ext>
                </a:extLst>
              </a:tr>
              <a:tr h="382343">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.1</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737021780"/>
                  </a:ext>
                </a:extLst>
              </a:tr>
              <a:tr h="382343">
                <a:tc>
                  <a:txBody>
                    <a:bodyPr/>
                    <a:lstStyle/>
                    <a:p>
                      <a:pPr algn="ctr"/>
                      <a:r>
                        <a:rPr lang="en-US" sz="2000" dirty="0"/>
                        <a:t>.9</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t>0</a:t>
                      </a:r>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46716117"/>
                  </a:ext>
                </a:extLst>
              </a:tr>
            </a:tbl>
          </a:graphicData>
        </a:graphic>
      </p:graphicFrame>
      <p:graphicFrame>
        <p:nvGraphicFramePr>
          <p:cNvPr id="7" name="Table 6">
            <a:extLst>
              <a:ext uri="{FF2B5EF4-FFF2-40B4-BE49-F238E27FC236}">
                <a16:creationId xmlns:a16="http://schemas.microsoft.com/office/drawing/2014/main" id="{9231C739-A650-8DAC-EDD3-4BCAF2FA281F}"/>
              </a:ext>
            </a:extLst>
          </p:cNvPr>
          <p:cNvGraphicFramePr>
            <a:graphicFrameLocks noGrp="1"/>
          </p:cNvGraphicFramePr>
          <p:nvPr/>
        </p:nvGraphicFramePr>
        <p:xfrm>
          <a:off x="5604971" y="2779485"/>
          <a:ext cx="2567630" cy="177900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3263570562"/>
                    </a:ext>
                  </a:extLst>
                </a:gridCol>
                <a:gridCol w="512064">
                  <a:extLst>
                    <a:ext uri="{9D8B030D-6E8A-4147-A177-3AD203B41FA5}">
                      <a16:colId xmlns:a16="http://schemas.microsoft.com/office/drawing/2014/main" val="4197958318"/>
                    </a:ext>
                  </a:extLst>
                </a:gridCol>
                <a:gridCol w="512064">
                  <a:extLst>
                    <a:ext uri="{9D8B030D-6E8A-4147-A177-3AD203B41FA5}">
                      <a16:colId xmlns:a16="http://schemas.microsoft.com/office/drawing/2014/main" val="22122863"/>
                    </a:ext>
                  </a:extLst>
                </a:gridCol>
                <a:gridCol w="512064">
                  <a:extLst>
                    <a:ext uri="{9D8B030D-6E8A-4147-A177-3AD203B41FA5}">
                      <a16:colId xmlns:a16="http://schemas.microsoft.com/office/drawing/2014/main" val="3910935584"/>
                    </a:ext>
                  </a:extLst>
                </a:gridCol>
                <a:gridCol w="519374">
                  <a:extLst>
                    <a:ext uri="{9D8B030D-6E8A-4147-A177-3AD203B41FA5}">
                      <a16:colId xmlns:a16="http://schemas.microsoft.com/office/drawing/2014/main" val="1477922063"/>
                    </a:ext>
                  </a:extLst>
                </a:gridCol>
              </a:tblGrid>
              <a:tr h="382795">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8807952"/>
                  </a:ext>
                </a:extLst>
              </a:tr>
              <a:tr h="388262">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92091357"/>
                  </a:ext>
                </a:extLst>
              </a:tr>
              <a:tr h="388262">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43242754"/>
                  </a:ext>
                </a:extLst>
              </a:tr>
              <a:tr h="388262">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tc>
                  <a:txBody>
                    <a:bodyPr/>
                    <a:lstStyle/>
                    <a:p>
                      <a:pPr algn="ctr"/>
                      <a:endParaRPr lang="en-US" sz="24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1522693"/>
                  </a:ext>
                </a:extLst>
              </a:tr>
            </a:tbl>
          </a:graphicData>
        </a:graphic>
      </p:graphicFrame>
      <p:graphicFrame>
        <p:nvGraphicFramePr>
          <p:cNvPr id="64" name="Table 63">
            <a:extLst>
              <a:ext uri="{FF2B5EF4-FFF2-40B4-BE49-F238E27FC236}">
                <a16:creationId xmlns:a16="http://schemas.microsoft.com/office/drawing/2014/main" id="{86262C8B-B29C-53FF-5105-D443FE6234EF}"/>
              </a:ext>
            </a:extLst>
          </p:cNvPr>
          <p:cNvGraphicFramePr>
            <a:graphicFrameLocks noGrp="1"/>
          </p:cNvGraphicFramePr>
          <p:nvPr/>
        </p:nvGraphicFramePr>
        <p:xfrm>
          <a:off x="3317014" y="4667631"/>
          <a:ext cx="2048256" cy="183806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4136424571"/>
                    </a:ext>
                  </a:extLst>
                </a:gridCol>
                <a:gridCol w="512064">
                  <a:extLst>
                    <a:ext uri="{9D8B030D-6E8A-4147-A177-3AD203B41FA5}">
                      <a16:colId xmlns:a16="http://schemas.microsoft.com/office/drawing/2014/main" val="337441344"/>
                    </a:ext>
                  </a:extLst>
                </a:gridCol>
                <a:gridCol w="512064">
                  <a:extLst>
                    <a:ext uri="{9D8B030D-6E8A-4147-A177-3AD203B41FA5}">
                      <a16:colId xmlns:a16="http://schemas.microsoft.com/office/drawing/2014/main" val="919995726"/>
                    </a:ext>
                  </a:extLst>
                </a:gridCol>
                <a:gridCol w="512064">
                  <a:extLst>
                    <a:ext uri="{9D8B030D-6E8A-4147-A177-3AD203B41FA5}">
                      <a16:colId xmlns:a16="http://schemas.microsoft.com/office/drawing/2014/main" val="866790727"/>
                    </a:ext>
                  </a:extLst>
                </a:gridCol>
              </a:tblGrid>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4372174"/>
                  </a:ext>
                </a:extLst>
              </a:tr>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2391700"/>
                  </a:ext>
                </a:extLst>
              </a:tr>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737021780"/>
                  </a:ext>
                </a:extLst>
              </a:tr>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46716117"/>
                  </a:ext>
                </a:extLst>
              </a:tr>
              <a:tr h="367612">
                <a:tc>
                  <a:txBody>
                    <a:bodyPr/>
                    <a:lstStyle/>
                    <a:p>
                      <a:pPr algn="ctr"/>
                      <a:endParaRPr lang="en-US" sz="1600" dirty="0"/>
                    </a:p>
                  </a:txBody>
                  <a:tcPr marL="78990" marR="78990" marT="39495" marB="39495"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600" dirty="0"/>
                    </a:p>
                  </a:txBody>
                  <a:tcPr marL="78990" marR="78990" marT="39495" marB="39495"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2292666"/>
                  </a:ext>
                </a:extLst>
              </a:tr>
            </a:tbl>
          </a:graphicData>
        </a:graphic>
      </p:graphicFrame>
      <p:graphicFrame>
        <p:nvGraphicFramePr>
          <p:cNvPr id="66" name="Table 65">
            <a:extLst>
              <a:ext uri="{FF2B5EF4-FFF2-40B4-BE49-F238E27FC236}">
                <a16:creationId xmlns:a16="http://schemas.microsoft.com/office/drawing/2014/main" id="{00AE90BD-78DC-E9C0-CE1F-027509D5674F}"/>
              </a:ext>
            </a:extLst>
          </p:cNvPr>
          <p:cNvGraphicFramePr>
            <a:graphicFrameLocks noGrp="1"/>
          </p:cNvGraphicFramePr>
          <p:nvPr>
            <p:extLst>
              <p:ext uri="{D42A27DB-BD31-4B8C-83A1-F6EECF244321}">
                <p14:modId xmlns:p14="http://schemas.microsoft.com/office/powerpoint/2010/main" val="3407787512"/>
              </p:ext>
            </p:extLst>
          </p:nvPr>
        </p:nvGraphicFramePr>
        <p:xfrm>
          <a:off x="2458773" y="1165458"/>
          <a:ext cx="2167442" cy="1515331"/>
        </p:xfrm>
        <a:graphic>
          <a:graphicData uri="http://schemas.openxmlformats.org/drawingml/2006/table">
            <a:tbl>
              <a:tblPr firstRow="1" bandRow="1">
                <a:tableStyleId>{5940675A-B579-460E-94D1-54222C63F5DA}</a:tableStyleId>
              </a:tblPr>
              <a:tblGrid>
                <a:gridCol w="432254">
                  <a:extLst>
                    <a:ext uri="{9D8B030D-6E8A-4147-A177-3AD203B41FA5}">
                      <a16:colId xmlns:a16="http://schemas.microsoft.com/office/drawing/2014/main" val="3263570562"/>
                    </a:ext>
                  </a:extLst>
                </a:gridCol>
                <a:gridCol w="432254">
                  <a:extLst>
                    <a:ext uri="{9D8B030D-6E8A-4147-A177-3AD203B41FA5}">
                      <a16:colId xmlns:a16="http://schemas.microsoft.com/office/drawing/2014/main" val="4197958318"/>
                    </a:ext>
                  </a:extLst>
                </a:gridCol>
                <a:gridCol w="432254">
                  <a:extLst>
                    <a:ext uri="{9D8B030D-6E8A-4147-A177-3AD203B41FA5}">
                      <a16:colId xmlns:a16="http://schemas.microsoft.com/office/drawing/2014/main" val="22122863"/>
                    </a:ext>
                  </a:extLst>
                </a:gridCol>
                <a:gridCol w="432254">
                  <a:extLst>
                    <a:ext uri="{9D8B030D-6E8A-4147-A177-3AD203B41FA5}">
                      <a16:colId xmlns:a16="http://schemas.microsoft.com/office/drawing/2014/main" val="3910935584"/>
                    </a:ext>
                  </a:extLst>
                </a:gridCol>
                <a:gridCol w="438426">
                  <a:extLst>
                    <a:ext uri="{9D8B030D-6E8A-4147-A177-3AD203B41FA5}">
                      <a16:colId xmlns:a16="http://schemas.microsoft.com/office/drawing/2014/main" val="1477922063"/>
                    </a:ext>
                  </a:extLst>
                </a:gridCol>
              </a:tblGrid>
              <a:tr h="374818">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2968807952"/>
                  </a:ext>
                </a:extLst>
              </a:tr>
              <a:tr h="380171">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592091357"/>
                  </a:ext>
                </a:extLst>
              </a:tr>
              <a:tr h="380171">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443242754"/>
                  </a:ext>
                </a:extLst>
              </a:tr>
              <a:tr h="380171">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800" dirty="0"/>
                    </a:p>
                  </a:txBody>
                  <a:tcPr marL="78990" marR="78990" marT="39495" marB="39495"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11522693"/>
                  </a:ext>
                </a:extLst>
              </a:tr>
            </a:tbl>
          </a:graphicData>
        </a:graphic>
      </p:graphicFrame>
      <p:graphicFrame>
        <p:nvGraphicFramePr>
          <p:cNvPr id="308" name="Table 307">
            <a:extLst>
              <a:ext uri="{FF2B5EF4-FFF2-40B4-BE49-F238E27FC236}">
                <a16:creationId xmlns:a16="http://schemas.microsoft.com/office/drawing/2014/main" id="{6FEB7471-D943-BE53-F729-08ABA228EB4F}"/>
              </a:ext>
            </a:extLst>
          </p:cNvPr>
          <p:cNvGraphicFramePr>
            <a:graphicFrameLocks noGrp="1"/>
          </p:cNvGraphicFramePr>
          <p:nvPr>
            <p:extLst>
              <p:ext uri="{D42A27DB-BD31-4B8C-83A1-F6EECF244321}">
                <p14:modId xmlns:p14="http://schemas.microsoft.com/office/powerpoint/2010/main" val="2898519127"/>
              </p:ext>
            </p:extLst>
          </p:nvPr>
        </p:nvGraphicFramePr>
        <p:xfrm>
          <a:off x="5601923" y="295677"/>
          <a:ext cx="2550585" cy="472309"/>
        </p:xfrm>
        <a:graphic>
          <a:graphicData uri="http://schemas.openxmlformats.org/drawingml/2006/table">
            <a:tbl>
              <a:tblPr firstRow="1" bandRow="1">
                <a:tableStyleId>{5940675A-B579-460E-94D1-54222C63F5DA}</a:tableStyleId>
              </a:tblPr>
              <a:tblGrid>
                <a:gridCol w="510117">
                  <a:extLst>
                    <a:ext uri="{9D8B030D-6E8A-4147-A177-3AD203B41FA5}">
                      <a16:colId xmlns:a16="http://schemas.microsoft.com/office/drawing/2014/main" val="825675699"/>
                    </a:ext>
                  </a:extLst>
                </a:gridCol>
                <a:gridCol w="510117">
                  <a:extLst>
                    <a:ext uri="{9D8B030D-6E8A-4147-A177-3AD203B41FA5}">
                      <a16:colId xmlns:a16="http://schemas.microsoft.com/office/drawing/2014/main" val="3620864801"/>
                    </a:ext>
                  </a:extLst>
                </a:gridCol>
                <a:gridCol w="510117">
                  <a:extLst>
                    <a:ext uri="{9D8B030D-6E8A-4147-A177-3AD203B41FA5}">
                      <a16:colId xmlns:a16="http://schemas.microsoft.com/office/drawing/2014/main" val="2721723657"/>
                    </a:ext>
                  </a:extLst>
                </a:gridCol>
                <a:gridCol w="510117">
                  <a:extLst>
                    <a:ext uri="{9D8B030D-6E8A-4147-A177-3AD203B41FA5}">
                      <a16:colId xmlns:a16="http://schemas.microsoft.com/office/drawing/2014/main" val="4250843562"/>
                    </a:ext>
                  </a:extLst>
                </a:gridCol>
                <a:gridCol w="510117">
                  <a:extLst>
                    <a:ext uri="{9D8B030D-6E8A-4147-A177-3AD203B41FA5}">
                      <a16:colId xmlns:a16="http://schemas.microsoft.com/office/drawing/2014/main" val="1375032825"/>
                    </a:ext>
                  </a:extLst>
                </a:gridCol>
              </a:tblGrid>
              <a:tr h="472309">
                <a:tc>
                  <a:txBody>
                    <a:bodyPr/>
                    <a:lstStyle/>
                    <a:p>
                      <a:pPr algn="ct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algn="ctr"/>
                      <a:r>
                        <a:rPr lang="en-US" sz="2400" b="0" i="0" kern="1200" dirty="0">
                          <a:solidFill>
                            <a:schemeClr val="tx1"/>
                          </a:solidFill>
                          <a:effectLst/>
                          <a:latin typeface="+mn-lt"/>
                          <a:ea typeface="+mn-ea"/>
                          <a:cs typeface="+mn-cs"/>
                        </a:rPr>
                        <a:t>🐷</a:t>
                      </a:r>
                      <a:endParaRPr lang="en-US" sz="2400" dirty="0"/>
                    </a:p>
                  </a:txBody>
                  <a:tcPr marL="0" marR="0" marT="0" marB="0"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a:t>
                      </a:r>
                      <a:endParaRPr lang="en-US" sz="2400" dirty="0"/>
                    </a:p>
                  </a:txBody>
                  <a:tcPr marL="0" marR="0" marT="0" marB="0" anchor="b">
                    <a:noFill/>
                  </a:tcPr>
                </a:tc>
                <a:extLst>
                  <a:ext uri="{0D108BD9-81ED-4DB2-BD59-A6C34878D82A}">
                    <a16:rowId xmlns:a16="http://schemas.microsoft.com/office/drawing/2014/main" val="323666365"/>
                  </a:ext>
                </a:extLst>
              </a:tr>
            </a:tbl>
          </a:graphicData>
        </a:graphic>
      </p:graphicFrame>
      <p:graphicFrame>
        <p:nvGraphicFramePr>
          <p:cNvPr id="33" name="Table 32">
            <a:extLst>
              <a:ext uri="{FF2B5EF4-FFF2-40B4-BE49-F238E27FC236}">
                <a16:creationId xmlns:a16="http://schemas.microsoft.com/office/drawing/2014/main" id="{20F0F5D7-35A5-03F0-9A0B-8D8418DA2EFF}"/>
              </a:ext>
            </a:extLst>
          </p:cNvPr>
          <p:cNvGraphicFramePr>
            <a:graphicFrameLocks noGrp="1"/>
          </p:cNvGraphicFramePr>
          <p:nvPr/>
        </p:nvGraphicFramePr>
        <p:xfrm>
          <a:off x="1634002" y="1101037"/>
          <a:ext cx="817201" cy="1542300"/>
        </p:xfrm>
        <a:graphic>
          <a:graphicData uri="http://schemas.openxmlformats.org/drawingml/2006/table">
            <a:tbl>
              <a:tblPr firstRow="1" bandRow="1">
                <a:tableStyleId>{5940675A-B579-460E-94D1-54222C63F5DA}</a:tableStyleId>
              </a:tblPr>
              <a:tblGrid>
                <a:gridCol w="817201">
                  <a:extLst>
                    <a:ext uri="{9D8B030D-6E8A-4147-A177-3AD203B41FA5}">
                      <a16:colId xmlns:a16="http://schemas.microsoft.com/office/drawing/2014/main" val="3258080638"/>
                    </a:ext>
                  </a:extLst>
                </a:gridCol>
              </a:tblGrid>
              <a:tr h="385575">
                <a:tc>
                  <a:txBody>
                    <a:bodyPr/>
                    <a:lstStyle/>
                    <a:p>
                      <a:pPr algn="ctr"/>
                      <a:r>
                        <a:rPr lang="en-US" sz="1600" dirty="0"/>
                        <a:t>dog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385575">
                <a:tc>
                  <a:txBody>
                    <a:bodyPr/>
                    <a:lstStyle/>
                    <a:p>
                      <a:pPr algn="ctr"/>
                      <a:r>
                        <a:rPr lang="en-US" sz="1600" dirty="0"/>
                        <a:t>cat</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1622994"/>
                  </a:ext>
                </a:extLst>
              </a:tr>
              <a:tr h="385575">
                <a:tc>
                  <a:txBody>
                    <a:bodyPr/>
                    <a:lstStyle/>
                    <a:p>
                      <a:pPr algn="ctr"/>
                      <a:r>
                        <a:rPr lang="en-US" sz="1600" dirty="0"/>
                        <a:t>cow</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516964"/>
                  </a:ext>
                </a:extLst>
              </a:tr>
              <a:tr h="385575">
                <a:tc>
                  <a:txBody>
                    <a:bodyPr/>
                    <a:lstStyle/>
                    <a:p>
                      <a:pPr algn="ctr"/>
                      <a:r>
                        <a:rPr lang="en-US" sz="1600" dirty="0"/>
                        <a:t>pig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2353037"/>
                  </a:ext>
                </a:extLst>
              </a:tr>
            </a:tbl>
          </a:graphicData>
        </a:graphic>
      </p:graphicFrame>
      <p:graphicFrame>
        <p:nvGraphicFramePr>
          <p:cNvPr id="34" name="Table 33">
            <a:extLst>
              <a:ext uri="{FF2B5EF4-FFF2-40B4-BE49-F238E27FC236}">
                <a16:creationId xmlns:a16="http://schemas.microsoft.com/office/drawing/2014/main" id="{B4A183A5-A36D-ED41-F9EC-4EFAF1E930AE}"/>
              </a:ext>
            </a:extLst>
          </p:cNvPr>
          <p:cNvGraphicFramePr>
            <a:graphicFrameLocks noGrp="1"/>
          </p:cNvGraphicFramePr>
          <p:nvPr/>
        </p:nvGraphicFramePr>
        <p:xfrm>
          <a:off x="4821016" y="1138489"/>
          <a:ext cx="817201" cy="1542300"/>
        </p:xfrm>
        <a:graphic>
          <a:graphicData uri="http://schemas.openxmlformats.org/drawingml/2006/table">
            <a:tbl>
              <a:tblPr firstRow="1" bandRow="1">
                <a:tableStyleId>{5940675A-B579-460E-94D1-54222C63F5DA}</a:tableStyleId>
              </a:tblPr>
              <a:tblGrid>
                <a:gridCol w="817201">
                  <a:extLst>
                    <a:ext uri="{9D8B030D-6E8A-4147-A177-3AD203B41FA5}">
                      <a16:colId xmlns:a16="http://schemas.microsoft.com/office/drawing/2014/main" val="3258080638"/>
                    </a:ext>
                  </a:extLst>
                </a:gridCol>
              </a:tblGrid>
              <a:tr h="385575">
                <a:tc>
                  <a:txBody>
                    <a:bodyPr/>
                    <a:lstStyle/>
                    <a:p>
                      <a:pPr algn="ctr"/>
                      <a:r>
                        <a:rPr lang="en-US" sz="1600" dirty="0"/>
                        <a:t>dog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385575">
                <a:tc>
                  <a:txBody>
                    <a:bodyPr/>
                    <a:lstStyle/>
                    <a:p>
                      <a:pPr algn="ctr"/>
                      <a:r>
                        <a:rPr lang="en-US" sz="1600" dirty="0"/>
                        <a:t>cat</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1622994"/>
                  </a:ext>
                </a:extLst>
              </a:tr>
              <a:tr h="385575">
                <a:tc>
                  <a:txBody>
                    <a:bodyPr/>
                    <a:lstStyle/>
                    <a:p>
                      <a:pPr algn="ctr"/>
                      <a:r>
                        <a:rPr lang="en-US" sz="1600" dirty="0"/>
                        <a:t>cow</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516964"/>
                  </a:ext>
                </a:extLst>
              </a:tr>
              <a:tr h="385575">
                <a:tc>
                  <a:txBody>
                    <a:bodyPr/>
                    <a:lstStyle/>
                    <a:p>
                      <a:pPr algn="ctr"/>
                      <a:r>
                        <a:rPr lang="en-US" sz="1600" dirty="0"/>
                        <a:t>pig</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2353037"/>
                  </a:ext>
                </a:extLst>
              </a:tr>
            </a:tbl>
          </a:graphicData>
        </a:graphic>
      </p:graphicFrame>
      <p:graphicFrame>
        <p:nvGraphicFramePr>
          <p:cNvPr id="292" name="Table 291">
            <a:extLst>
              <a:ext uri="{FF2B5EF4-FFF2-40B4-BE49-F238E27FC236}">
                <a16:creationId xmlns:a16="http://schemas.microsoft.com/office/drawing/2014/main" id="{7722BD84-1BF6-ABFD-753C-7D0DB8670BEF}"/>
              </a:ext>
            </a:extLst>
          </p:cNvPr>
          <p:cNvGraphicFramePr>
            <a:graphicFrameLocks noGrp="1"/>
          </p:cNvGraphicFramePr>
          <p:nvPr/>
        </p:nvGraphicFramePr>
        <p:xfrm>
          <a:off x="5579542" y="4646325"/>
          <a:ext cx="2604665" cy="1866225"/>
        </p:xfrm>
        <a:graphic>
          <a:graphicData uri="http://schemas.openxmlformats.org/drawingml/2006/table">
            <a:tbl>
              <a:tblPr firstRow="1" bandRow="1">
                <a:tableStyleId>{5940675A-B579-460E-94D1-54222C63F5DA}</a:tableStyleId>
              </a:tblPr>
              <a:tblGrid>
                <a:gridCol w="520933">
                  <a:extLst>
                    <a:ext uri="{9D8B030D-6E8A-4147-A177-3AD203B41FA5}">
                      <a16:colId xmlns:a16="http://schemas.microsoft.com/office/drawing/2014/main" val="4136424571"/>
                    </a:ext>
                  </a:extLst>
                </a:gridCol>
                <a:gridCol w="520933">
                  <a:extLst>
                    <a:ext uri="{9D8B030D-6E8A-4147-A177-3AD203B41FA5}">
                      <a16:colId xmlns:a16="http://schemas.microsoft.com/office/drawing/2014/main" val="337441344"/>
                    </a:ext>
                  </a:extLst>
                </a:gridCol>
                <a:gridCol w="520933">
                  <a:extLst>
                    <a:ext uri="{9D8B030D-6E8A-4147-A177-3AD203B41FA5}">
                      <a16:colId xmlns:a16="http://schemas.microsoft.com/office/drawing/2014/main" val="919995726"/>
                    </a:ext>
                  </a:extLst>
                </a:gridCol>
                <a:gridCol w="520933">
                  <a:extLst>
                    <a:ext uri="{9D8B030D-6E8A-4147-A177-3AD203B41FA5}">
                      <a16:colId xmlns:a16="http://schemas.microsoft.com/office/drawing/2014/main" val="866790727"/>
                    </a:ext>
                  </a:extLst>
                </a:gridCol>
                <a:gridCol w="520933">
                  <a:extLst>
                    <a:ext uri="{9D8B030D-6E8A-4147-A177-3AD203B41FA5}">
                      <a16:colId xmlns:a16="http://schemas.microsoft.com/office/drawing/2014/main" val="4237945701"/>
                    </a:ext>
                  </a:extLst>
                </a:gridCol>
              </a:tblGrid>
              <a:tr h="373245">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2924372174"/>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272391700"/>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no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1737021780"/>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noFill/>
                  </a:tcPr>
                </a:tc>
                <a:tc>
                  <a:txBody>
                    <a:bodyPr/>
                    <a:lstStyle/>
                    <a:p>
                      <a:pPr algn="ctr"/>
                      <a:endParaRPr lang="en-US" sz="1600" dirty="0"/>
                    </a:p>
                  </a:txBody>
                  <a:tcPr marL="78990" marR="78990" marT="39495" marB="39495" anchor="ctr">
                    <a:solidFill>
                      <a:schemeClr val="bg2">
                        <a:lumMod val="75000"/>
                      </a:schemeClr>
                    </a:solidFill>
                  </a:tcPr>
                </a:tc>
                <a:extLst>
                  <a:ext uri="{0D108BD9-81ED-4DB2-BD59-A6C34878D82A}">
                    <a16:rowId xmlns:a16="http://schemas.microsoft.com/office/drawing/2014/main" val="2046716117"/>
                  </a:ext>
                </a:extLst>
              </a:tr>
              <a:tr h="373245">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solidFill>
                      <a:schemeClr val="bg2">
                        <a:lumMod val="75000"/>
                      </a:schemeClr>
                    </a:solidFill>
                  </a:tcPr>
                </a:tc>
                <a:tc>
                  <a:txBody>
                    <a:bodyPr/>
                    <a:lstStyle/>
                    <a:p>
                      <a:pPr algn="ctr"/>
                      <a:endParaRPr lang="en-US" sz="1600" dirty="0"/>
                    </a:p>
                  </a:txBody>
                  <a:tcPr marL="78990" marR="78990" marT="39495" marB="39495" anchor="ctr">
                    <a:noFill/>
                  </a:tcPr>
                </a:tc>
                <a:extLst>
                  <a:ext uri="{0D108BD9-81ED-4DB2-BD59-A6C34878D82A}">
                    <a16:rowId xmlns:a16="http://schemas.microsoft.com/office/drawing/2014/main" val="62292666"/>
                  </a:ext>
                </a:extLst>
              </a:tr>
            </a:tbl>
          </a:graphicData>
        </a:graphic>
      </p:graphicFrame>
      <p:sp>
        <p:nvSpPr>
          <p:cNvPr id="41" name="TextBox 40">
            <a:extLst>
              <a:ext uri="{FF2B5EF4-FFF2-40B4-BE49-F238E27FC236}">
                <a16:creationId xmlns:a16="http://schemas.microsoft.com/office/drawing/2014/main" id="{D2CFBCA0-B40C-52C9-C5A7-3B03A7BB1980}"/>
              </a:ext>
            </a:extLst>
          </p:cNvPr>
          <p:cNvSpPr txBox="1"/>
          <p:nvPr/>
        </p:nvSpPr>
        <p:spPr>
          <a:xfrm>
            <a:off x="9876668" y="676824"/>
            <a:ext cx="1484702" cy="1200329"/>
          </a:xfrm>
          <a:prstGeom prst="rect">
            <a:avLst/>
          </a:prstGeom>
          <a:noFill/>
          <a:ln>
            <a:solidFill>
              <a:schemeClr val="tx1"/>
            </a:solidFill>
          </a:ln>
        </p:spPr>
        <p:txBody>
          <a:bodyPr wrap="none" rtlCol="0">
            <a:spAutoFit/>
          </a:bodyPr>
          <a:lstStyle/>
          <a:p>
            <a:r>
              <a:rPr lang="en-US" dirty="0"/>
              <a:t>-log(0) </a:t>
            </a:r>
            <a:r>
              <a:rPr lang="en-US" sz="1800" b="0" i="0" dirty="0">
                <a:effectLst/>
                <a:latin typeface="Söhne"/>
              </a:rPr>
              <a:t>≈32</a:t>
            </a:r>
          </a:p>
          <a:p>
            <a:r>
              <a:rPr lang="en-US" dirty="0">
                <a:latin typeface="Söhne"/>
              </a:rPr>
              <a:t>-log(0.1) </a:t>
            </a:r>
            <a:r>
              <a:rPr lang="en-US" sz="1800" b="0" i="0" dirty="0">
                <a:effectLst/>
                <a:latin typeface="Söhne"/>
              </a:rPr>
              <a:t>≈ 3</a:t>
            </a:r>
          </a:p>
          <a:p>
            <a:r>
              <a:rPr lang="en-US" dirty="0">
                <a:latin typeface="Söhne"/>
              </a:rPr>
              <a:t>-log(0.9) </a:t>
            </a:r>
            <a:r>
              <a:rPr lang="en-US" sz="1800" b="0" i="0" dirty="0">
                <a:effectLst/>
                <a:latin typeface="Söhne"/>
              </a:rPr>
              <a:t>≈</a:t>
            </a:r>
            <a:r>
              <a:rPr lang="en-US" dirty="0">
                <a:latin typeface="Söhne"/>
              </a:rPr>
              <a:t> 0.2</a:t>
            </a:r>
          </a:p>
          <a:p>
            <a:r>
              <a:rPr lang="en-US" dirty="0">
                <a:latin typeface="Söhne"/>
              </a:rPr>
              <a:t>-log(1) = 0</a:t>
            </a:r>
          </a:p>
        </p:txBody>
      </p:sp>
      <p:graphicFrame>
        <p:nvGraphicFramePr>
          <p:cNvPr id="50" name="Table 49">
            <a:extLst>
              <a:ext uri="{FF2B5EF4-FFF2-40B4-BE49-F238E27FC236}">
                <a16:creationId xmlns:a16="http://schemas.microsoft.com/office/drawing/2014/main" id="{8C0A566C-1D89-C9CA-5928-77C23BB53B66}"/>
              </a:ext>
            </a:extLst>
          </p:cNvPr>
          <p:cNvGraphicFramePr>
            <a:graphicFrameLocks noGrp="1"/>
          </p:cNvGraphicFramePr>
          <p:nvPr>
            <p:extLst>
              <p:ext uri="{D42A27DB-BD31-4B8C-83A1-F6EECF244321}">
                <p14:modId xmlns:p14="http://schemas.microsoft.com/office/powerpoint/2010/main" val="759797886"/>
              </p:ext>
            </p:extLst>
          </p:nvPr>
        </p:nvGraphicFramePr>
        <p:xfrm>
          <a:off x="3317014" y="4211933"/>
          <a:ext cx="2048256" cy="367612"/>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658905082"/>
                    </a:ext>
                  </a:extLst>
                </a:gridCol>
                <a:gridCol w="512064">
                  <a:extLst>
                    <a:ext uri="{9D8B030D-6E8A-4147-A177-3AD203B41FA5}">
                      <a16:colId xmlns:a16="http://schemas.microsoft.com/office/drawing/2014/main" val="3059256464"/>
                    </a:ext>
                  </a:extLst>
                </a:gridCol>
                <a:gridCol w="512064">
                  <a:extLst>
                    <a:ext uri="{9D8B030D-6E8A-4147-A177-3AD203B41FA5}">
                      <a16:colId xmlns:a16="http://schemas.microsoft.com/office/drawing/2014/main" val="1940370712"/>
                    </a:ext>
                  </a:extLst>
                </a:gridCol>
                <a:gridCol w="512064">
                  <a:extLst>
                    <a:ext uri="{9D8B030D-6E8A-4147-A177-3AD203B41FA5}">
                      <a16:colId xmlns:a16="http://schemas.microsoft.com/office/drawing/2014/main" val="1742155615"/>
                    </a:ext>
                  </a:extLst>
                </a:gridCol>
              </a:tblGrid>
              <a:tr h="367612">
                <a:tc>
                  <a:txBody>
                    <a:bodyPr/>
                    <a:lstStyle/>
                    <a:p>
                      <a:pPr algn="ctr"/>
                      <a:r>
                        <a:rPr lang="en-US" sz="1600" dirty="0"/>
                        <a:t>dog</a:t>
                      </a:r>
                    </a:p>
                  </a:txBody>
                  <a:tcPr marL="78990" marR="78990" marT="39495" marB="39495" anchor="ctr">
                    <a:lnL w="38100" cap="flat" cmpd="sng" algn="ctr">
                      <a:no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cat</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cow</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pig</a:t>
                      </a:r>
                    </a:p>
                  </a:txBody>
                  <a:tcPr marL="78990" marR="78990" marT="39495" marB="39495" anchor="ctr">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4159572"/>
                  </a:ext>
                </a:extLst>
              </a:tr>
            </a:tbl>
          </a:graphicData>
        </a:graphic>
      </p:graphicFrame>
      <p:sp>
        <p:nvSpPr>
          <p:cNvPr id="202" name="TextBox 201">
            <a:extLst>
              <a:ext uri="{FF2B5EF4-FFF2-40B4-BE49-F238E27FC236}">
                <a16:creationId xmlns:a16="http://schemas.microsoft.com/office/drawing/2014/main" id="{0C4DEC38-562F-B010-2787-F122F4227396}"/>
              </a:ext>
            </a:extLst>
          </p:cNvPr>
          <p:cNvSpPr txBox="1"/>
          <p:nvPr/>
        </p:nvSpPr>
        <p:spPr>
          <a:xfrm>
            <a:off x="8250857" y="4650046"/>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a </a:t>
            </a:r>
            <a:endParaRPr lang="en-US" dirty="0"/>
          </a:p>
        </p:txBody>
      </p:sp>
      <p:sp>
        <p:nvSpPr>
          <p:cNvPr id="205" name="TextBox 204">
            <a:extLst>
              <a:ext uri="{FF2B5EF4-FFF2-40B4-BE49-F238E27FC236}">
                <a16:creationId xmlns:a16="http://schemas.microsoft.com/office/drawing/2014/main" id="{93557374-9EB9-A052-3949-D6045F83F1F4}"/>
              </a:ext>
            </a:extLst>
          </p:cNvPr>
          <p:cNvSpPr txBox="1"/>
          <p:nvPr/>
        </p:nvSpPr>
        <p:spPr>
          <a:xfrm>
            <a:off x="8250857" y="5018290"/>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b</a:t>
            </a:r>
            <a:endParaRPr lang="en-US" dirty="0"/>
          </a:p>
        </p:txBody>
      </p:sp>
      <p:sp>
        <p:nvSpPr>
          <p:cNvPr id="208" name="TextBox 207">
            <a:extLst>
              <a:ext uri="{FF2B5EF4-FFF2-40B4-BE49-F238E27FC236}">
                <a16:creationId xmlns:a16="http://schemas.microsoft.com/office/drawing/2014/main" id="{FDB02996-AAA0-102C-832E-61B0590A24FE}"/>
              </a:ext>
            </a:extLst>
          </p:cNvPr>
          <p:cNvSpPr txBox="1"/>
          <p:nvPr/>
        </p:nvSpPr>
        <p:spPr>
          <a:xfrm>
            <a:off x="8250857" y="5386534"/>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c</a:t>
            </a:r>
            <a:endParaRPr lang="en-US" dirty="0"/>
          </a:p>
        </p:txBody>
      </p:sp>
      <p:sp>
        <p:nvSpPr>
          <p:cNvPr id="215" name="TextBox 214">
            <a:extLst>
              <a:ext uri="{FF2B5EF4-FFF2-40B4-BE49-F238E27FC236}">
                <a16:creationId xmlns:a16="http://schemas.microsoft.com/office/drawing/2014/main" id="{C2AEC6CC-6DD8-C2FA-38C3-E32E8D095032}"/>
              </a:ext>
            </a:extLst>
          </p:cNvPr>
          <p:cNvSpPr txBox="1"/>
          <p:nvPr/>
        </p:nvSpPr>
        <p:spPr>
          <a:xfrm>
            <a:off x="8250857" y="5754778"/>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d</a:t>
            </a:r>
            <a:endParaRPr lang="en-US" dirty="0"/>
          </a:p>
        </p:txBody>
      </p:sp>
      <p:sp>
        <p:nvSpPr>
          <p:cNvPr id="216" name="TextBox 215">
            <a:extLst>
              <a:ext uri="{FF2B5EF4-FFF2-40B4-BE49-F238E27FC236}">
                <a16:creationId xmlns:a16="http://schemas.microsoft.com/office/drawing/2014/main" id="{30E18E1C-CD28-5A66-9BE9-82DB9B7AD0BB}"/>
              </a:ext>
            </a:extLst>
          </p:cNvPr>
          <p:cNvSpPr txBox="1"/>
          <p:nvPr/>
        </p:nvSpPr>
        <p:spPr>
          <a:xfrm>
            <a:off x="8250857" y="6123024"/>
            <a:ext cx="352440" cy="369332"/>
          </a:xfrm>
          <a:prstGeom prst="rect">
            <a:avLst/>
          </a:prstGeom>
          <a:solidFill>
            <a:schemeClr val="accent2">
              <a:lumMod val="20000"/>
              <a:lumOff val="80000"/>
            </a:schemeClr>
          </a:solidFill>
          <a:ln>
            <a:solidFill>
              <a:srgbClr val="FF0000"/>
            </a:solidFill>
            <a:prstDash val="sysDot"/>
          </a:ln>
        </p:spPr>
        <p:txBody>
          <a:bodyPr wrap="square">
            <a:spAutoFit/>
          </a:bodyPr>
          <a:lstStyle/>
          <a:p>
            <a:pPr algn="ctr"/>
            <a:r>
              <a:rPr lang="en-US" dirty="0">
                <a:solidFill>
                  <a:srgbClr val="373637"/>
                </a:solidFill>
                <a:latin typeface="Source Sans Pro" panose="020B0503030403020204" pitchFamily="34" charset="0"/>
              </a:rPr>
              <a:t>e</a:t>
            </a:r>
            <a:endParaRPr lang="en-US" dirty="0"/>
          </a:p>
        </p:txBody>
      </p:sp>
      <p:sp>
        <p:nvSpPr>
          <p:cNvPr id="217" name="TextBox 216">
            <a:extLst>
              <a:ext uri="{FF2B5EF4-FFF2-40B4-BE49-F238E27FC236}">
                <a16:creationId xmlns:a16="http://schemas.microsoft.com/office/drawing/2014/main" id="{9549312B-9412-65B3-A54C-F62E681EC922}"/>
              </a:ext>
            </a:extLst>
          </p:cNvPr>
          <p:cNvSpPr txBox="1"/>
          <p:nvPr/>
        </p:nvSpPr>
        <p:spPr>
          <a:xfrm>
            <a:off x="9425236" y="5541047"/>
            <a:ext cx="1971893"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a+b+c+d+e</a:t>
            </a:r>
            <a:r>
              <a:rPr lang="en-US" dirty="0">
                <a:solidFill>
                  <a:srgbClr val="373637"/>
                </a:solidFill>
                <a:latin typeface="Source Sans Pro" panose="020B0503030403020204" pitchFamily="34" charset="0"/>
              </a:rPr>
              <a:t>=99</a:t>
            </a:r>
            <a:endParaRPr lang="el-GR" b="0" i="0" dirty="0">
              <a:solidFill>
                <a:srgbClr val="373637"/>
              </a:solidFill>
              <a:effectLst/>
              <a:latin typeface="Source Sans Pro" panose="020B0503030403020204" pitchFamily="34" charset="0"/>
            </a:endParaRPr>
          </a:p>
        </p:txBody>
      </p:sp>
      <p:graphicFrame>
        <p:nvGraphicFramePr>
          <p:cNvPr id="218" name="Table 217">
            <a:extLst>
              <a:ext uri="{FF2B5EF4-FFF2-40B4-BE49-F238E27FC236}">
                <a16:creationId xmlns:a16="http://schemas.microsoft.com/office/drawing/2014/main" id="{A375940D-7641-04D5-DC18-FCE67DEA6A3F}"/>
              </a:ext>
            </a:extLst>
          </p:cNvPr>
          <p:cNvGraphicFramePr>
            <a:graphicFrameLocks noGrp="1"/>
          </p:cNvGraphicFramePr>
          <p:nvPr>
            <p:extLst>
              <p:ext uri="{D42A27DB-BD31-4B8C-83A1-F6EECF244321}">
                <p14:modId xmlns:p14="http://schemas.microsoft.com/office/powerpoint/2010/main" val="1552138739"/>
              </p:ext>
            </p:extLst>
          </p:nvPr>
        </p:nvGraphicFramePr>
        <p:xfrm>
          <a:off x="5576795" y="759177"/>
          <a:ext cx="2595805" cy="367612"/>
        </p:xfrm>
        <a:graphic>
          <a:graphicData uri="http://schemas.openxmlformats.org/drawingml/2006/table">
            <a:tbl>
              <a:tblPr firstRow="1" bandRow="1">
                <a:tableStyleId>{5940675A-B579-460E-94D1-54222C63F5DA}</a:tableStyleId>
              </a:tblPr>
              <a:tblGrid>
                <a:gridCol w="519161">
                  <a:extLst>
                    <a:ext uri="{9D8B030D-6E8A-4147-A177-3AD203B41FA5}">
                      <a16:colId xmlns:a16="http://schemas.microsoft.com/office/drawing/2014/main" val="658905082"/>
                    </a:ext>
                  </a:extLst>
                </a:gridCol>
                <a:gridCol w="519161">
                  <a:extLst>
                    <a:ext uri="{9D8B030D-6E8A-4147-A177-3AD203B41FA5}">
                      <a16:colId xmlns:a16="http://schemas.microsoft.com/office/drawing/2014/main" val="3059256464"/>
                    </a:ext>
                  </a:extLst>
                </a:gridCol>
                <a:gridCol w="519161">
                  <a:extLst>
                    <a:ext uri="{9D8B030D-6E8A-4147-A177-3AD203B41FA5}">
                      <a16:colId xmlns:a16="http://schemas.microsoft.com/office/drawing/2014/main" val="1940370712"/>
                    </a:ext>
                  </a:extLst>
                </a:gridCol>
                <a:gridCol w="519161">
                  <a:extLst>
                    <a:ext uri="{9D8B030D-6E8A-4147-A177-3AD203B41FA5}">
                      <a16:colId xmlns:a16="http://schemas.microsoft.com/office/drawing/2014/main" val="1742155615"/>
                    </a:ext>
                  </a:extLst>
                </a:gridCol>
                <a:gridCol w="519161">
                  <a:extLst>
                    <a:ext uri="{9D8B030D-6E8A-4147-A177-3AD203B41FA5}">
                      <a16:colId xmlns:a16="http://schemas.microsoft.com/office/drawing/2014/main" val="3408981834"/>
                    </a:ext>
                  </a:extLst>
                </a:gridCol>
              </a:tblGrid>
              <a:tr h="367612">
                <a:tc>
                  <a:txBody>
                    <a:bodyPr/>
                    <a:lstStyle/>
                    <a:p>
                      <a:pPr algn="ctr"/>
                      <a:r>
                        <a:rPr lang="en-US" sz="1600" dirty="0"/>
                        <a:t>Q</a:t>
                      </a:r>
                      <a:r>
                        <a:rPr lang="en-US" sz="1600" baseline="-25000" dirty="0"/>
                        <a:t>1</a:t>
                      </a:r>
                    </a:p>
                  </a:txBody>
                  <a:tcPr marL="78990" marR="78990" marT="39495" marB="39495" anchor="ctr">
                    <a:lnL w="38100" cap="flat" cmpd="sng" algn="ctr">
                      <a:no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Q</a:t>
                      </a:r>
                      <a:r>
                        <a:rPr lang="en-US" sz="1600" baseline="-25000" dirty="0"/>
                        <a:t>2</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Q</a:t>
                      </a:r>
                      <a:r>
                        <a:rPr lang="en-US" sz="1600" baseline="-25000" dirty="0"/>
                        <a:t>3</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Q</a:t>
                      </a:r>
                      <a:r>
                        <a:rPr lang="en-US" sz="1600" baseline="-25000" dirty="0"/>
                        <a:t>4</a:t>
                      </a:r>
                    </a:p>
                  </a:txBody>
                  <a:tcPr marL="78990" marR="78990" marT="39495" marB="39495" anchor="ctr">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Q</a:t>
                      </a:r>
                      <a:r>
                        <a:rPr lang="en-US" sz="1600" baseline="-25000" dirty="0"/>
                        <a:t>5</a:t>
                      </a:r>
                    </a:p>
                  </a:txBody>
                  <a:tcPr marL="78990" marR="78990" marT="39495" marB="39495" anchor="ctr">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4159572"/>
                  </a:ext>
                </a:extLst>
              </a:tr>
            </a:tbl>
          </a:graphicData>
        </a:graphic>
      </p:graphicFrame>
      <p:graphicFrame>
        <p:nvGraphicFramePr>
          <p:cNvPr id="222" name="Table 221">
            <a:extLst>
              <a:ext uri="{FF2B5EF4-FFF2-40B4-BE49-F238E27FC236}">
                <a16:creationId xmlns:a16="http://schemas.microsoft.com/office/drawing/2014/main" id="{763C1180-5FDD-2A0E-A8FC-8F0278E9CA7D}"/>
              </a:ext>
            </a:extLst>
          </p:cNvPr>
          <p:cNvGraphicFramePr>
            <a:graphicFrameLocks noGrp="1"/>
          </p:cNvGraphicFramePr>
          <p:nvPr>
            <p:extLst>
              <p:ext uri="{D42A27DB-BD31-4B8C-83A1-F6EECF244321}">
                <p14:modId xmlns:p14="http://schemas.microsoft.com/office/powerpoint/2010/main" val="2681796952"/>
              </p:ext>
            </p:extLst>
          </p:nvPr>
        </p:nvGraphicFramePr>
        <p:xfrm>
          <a:off x="2402686" y="784263"/>
          <a:ext cx="2235875" cy="367612"/>
        </p:xfrm>
        <a:graphic>
          <a:graphicData uri="http://schemas.openxmlformats.org/drawingml/2006/table">
            <a:tbl>
              <a:tblPr firstRow="1" bandRow="1">
                <a:tableStyleId>{5940675A-B579-460E-94D1-54222C63F5DA}</a:tableStyleId>
              </a:tblPr>
              <a:tblGrid>
                <a:gridCol w="447175">
                  <a:extLst>
                    <a:ext uri="{9D8B030D-6E8A-4147-A177-3AD203B41FA5}">
                      <a16:colId xmlns:a16="http://schemas.microsoft.com/office/drawing/2014/main" val="658905082"/>
                    </a:ext>
                  </a:extLst>
                </a:gridCol>
                <a:gridCol w="447175">
                  <a:extLst>
                    <a:ext uri="{9D8B030D-6E8A-4147-A177-3AD203B41FA5}">
                      <a16:colId xmlns:a16="http://schemas.microsoft.com/office/drawing/2014/main" val="3059256464"/>
                    </a:ext>
                  </a:extLst>
                </a:gridCol>
                <a:gridCol w="447175">
                  <a:extLst>
                    <a:ext uri="{9D8B030D-6E8A-4147-A177-3AD203B41FA5}">
                      <a16:colId xmlns:a16="http://schemas.microsoft.com/office/drawing/2014/main" val="1940370712"/>
                    </a:ext>
                  </a:extLst>
                </a:gridCol>
                <a:gridCol w="447175">
                  <a:extLst>
                    <a:ext uri="{9D8B030D-6E8A-4147-A177-3AD203B41FA5}">
                      <a16:colId xmlns:a16="http://schemas.microsoft.com/office/drawing/2014/main" val="1742155615"/>
                    </a:ext>
                  </a:extLst>
                </a:gridCol>
                <a:gridCol w="447175">
                  <a:extLst>
                    <a:ext uri="{9D8B030D-6E8A-4147-A177-3AD203B41FA5}">
                      <a16:colId xmlns:a16="http://schemas.microsoft.com/office/drawing/2014/main" val="3408981834"/>
                    </a:ext>
                  </a:extLst>
                </a:gridCol>
              </a:tblGrid>
              <a:tr h="367612">
                <a:tc>
                  <a:txBody>
                    <a:bodyPr/>
                    <a:lstStyle/>
                    <a:p>
                      <a:pPr algn="ctr"/>
                      <a:r>
                        <a:rPr lang="en-US" sz="1600" dirty="0"/>
                        <a:t>P</a:t>
                      </a:r>
                      <a:r>
                        <a:rPr lang="en-US" sz="1600" baseline="-25000" dirty="0"/>
                        <a:t>1</a:t>
                      </a:r>
                    </a:p>
                  </a:txBody>
                  <a:tcPr marL="78990" marR="78990" marT="39495" marB="39495" anchor="ctr">
                    <a:lnL w="38100" cap="flat" cmpd="sng" algn="ctr">
                      <a:no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P</a:t>
                      </a:r>
                      <a:r>
                        <a:rPr lang="en-US" sz="1600" baseline="-25000" dirty="0"/>
                        <a:t>2</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P</a:t>
                      </a:r>
                      <a:r>
                        <a:rPr lang="en-US" sz="1600" baseline="-25000" dirty="0"/>
                        <a:t>3</a:t>
                      </a:r>
                    </a:p>
                  </a:txBody>
                  <a:tcPr marL="78990" marR="78990" marT="39495" marB="39495"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P</a:t>
                      </a:r>
                      <a:r>
                        <a:rPr lang="en-US" sz="1600" baseline="-25000" dirty="0"/>
                        <a:t>4</a:t>
                      </a:r>
                    </a:p>
                  </a:txBody>
                  <a:tcPr marL="78990" marR="78990" marT="39495" marB="39495" anchor="ctr">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t>P</a:t>
                      </a:r>
                      <a:r>
                        <a:rPr lang="en-US" sz="1600" baseline="-25000" dirty="0"/>
                        <a:t>5</a:t>
                      </a:r>
                    </a:p>
                  </a:txBody>
                  <a:tcPr marL="78990" marR="78990" marT="39495" marB="39495" anchor="ctr">
                    <a:lnL w="12700" cmpd="sng">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4159572"/>
                  </a:ext>
                </a:extLst>
              </a:tr>
            </a:tbl>
          </a:graphicData>
        </a:graphic>
      </p:graphicFrame>
      <p:graphicFrame>
        <p:nvGraphicFramePr>
          <p:cNvPr id="242" name="Table 241">
            <a:extLst>
              <a:ext uri="{FF2B5EF4-FFF2-40B4-BE49-F238E27FC236}">
                <a16:creationId xmlns:a16="http://schemas.microsoft.com/office/drawing/2014/main" id="{358B5769-CE49-0BCD-EF3B-24D09C474308}"/>
              </a:ext>
            </a:extLst>
          </p:cNvPr>
          <p:cNvGraphicFramePr>
            <a:graphicFrameLocks noGrp="1"/>
          </p:cNvGraphicFramePr>
          <p:nvPr>
            <p:extLst>
              <p:ext uri="{D42A27DB-BD31-4B8C-83A1-F6EECF244321}">
                <p14:modId xmlns:p14="http://schemas.microsoft.com/office/powerpoint/2010/main" val="1466341906"/>
              </p:ext>
            </p:extLst>
          </p:nvPr>
        </p:nvGraphicFramePr>
        <p:xfrm>
          <a:off x="2829652" y="4633133"/>
          <a:ext cx="404833" cy="1870545"/>
        </p:xfrm>
        <a:graphic>
          <a:graphicData uri="http://schemas.openxmlformats.org/drawingml/2006/table">
            <a:tbl>
              <a:tblPr firstRow="1" bandRow="1">
                <a:tableStyleId>{5940675A-B579-460E-94D1-54222C63F5DA}</a:tableStyleId>
              </a:tblPr>
              <a:tblGrid>
                <a:gridCol w="404833">
                  <a:extLst>
                    <a:ext uri="{9D8B030D-6E8A-4147-A177-3AD203B41FA5}">
                      <a16:colId xmlns:a16="http://schemas.microsoft.com/office/drawing/2014/main" val="3258080638"/>
                    </a:ext>
                  </a:extLst>
                </a:gridCol>
              </a:tblGrid>
              <a:tr h="374109">
                <a:tc>
                  <a:txBody>
                    <a:bodyPr/>
                    <a:lstStyle/>
                    <a:p>
                      <a:pPr algn="ctr"/>
                      <a:r>
                        <a:rPr lang="en-US" sz="1600" dirty="0"/>
                        <a:t>P</a:t>
                      </a:r>
                      <a:r>
                        <a:rPr lang="en-US" sz="1600" baseline="-25000" dirty="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004987"/>
                  </a:ext>
                </a:extLst>
              </a:tr>
              <a:tr h="374109">
                <a:tc>
                  <a:txBody>
                    <a:bodyPr/>
                    <a:lstStyle/>
                    <a:p>
                      <a:pPr algn="ctr"/>
                      <a:r>
                        <a:rPr lang="en-US" sz="1600" dirty="0"/>
                        <a:t>P</a:t>
                      </a:r>
                      <a:r>
                        <a:rPr lang="en-US" sz="1600" baseline="-25000" dirty="0"/>
                        <a:t>2</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1622994"/>
                  </a:ext>
                </a:extLst>
              </a:tr>
              <a:tr h="374109">
                <a:tc>
                  <a:txBody>
                    <a:bodyPr/>
                    <a:lstStyle/>
                    <a:p>
                      <a:pPr algn="ctr"/>
                      <a:r>
                        <a:rPr lang="en-US" sz="1600" dirty="0"/>
                        <a:t>P</a:t>
                      </a:r>
                      <a:r>
                        <a:rPr lang="en-US" sz="1600" baseline="-25000" dirty="0"/>
                        <a:t>3</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516964"/>
                  </a:ext>
                </a:extLst>
              </a:tr>
              <a:tr h="374109">
                <a:tc>
                  <a:txBody>
                    <a:bodyPr/>
                    <a:lstStyle/>
                    <a:p>
                      <a:pPr algn="ctr"/>
                      <a:r>
                        <a:rPr lang="en-US" sz="1600" dirty="0"/>
                        <a:t>P</a:t>
                      </a:r>
                      <a:r>
                        <a:rPr lang="en-US" sz="1600" baseline="-25000" dirty="0"/>
                        <a:t>4</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2353037"/>
                  </a:ext>
                </a:extLst>
              </a:tr>
              <a:tr h="374109">
                <a:tc>
                  <a:txBody>
                    <a:bodyPr/>
                    <a:lstStyle/>
                    <a:p>
                      <a:pPr algn="ctr"/>
                      <a:r>
                        <a:rPr lang="en-US" sz="1600" dirty="0"/>
                        <a:t>P</a:t>
                      </a:r>
                      <a:r>
                        <a:rPr lang="en-US" sz="1600" baseline="-25000" dirty="0"/>
                        <a:t>5</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7557427"/>
                  </a:ext>
                </a:extLst>
              </a:tr>
            </a:tbl>
          </a:graphicData>
        </a:graphic>
      </p:graphicFrame>
      <p:pic>
        <p:nvPicPr>
          <p:cNvPr id="253" name="Graphic 252">
            <a:extLst>
              <a:ext uri="{FF2B5EF4-FFF2-40B4-BE49-F238E27FC236}">
                <a16:creationId xmlns:a16="http://schemas.microsoft.com/office/drawing/2014/main" id="{CA925AE5-3CA7-E427-3106-9408C47AFA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0843" y="2976047"/>
            <a:ext cx="574726" cy="1132548"/>
          </a:xfrm>
          <a:prstGeom prst="rect">
            <a:avLst/>
          </a:prstGeom>
        </p:spPr>
      </p:pic>
    </p:spTree>
    <p:extLst>
      <p:ext uri="{BB962C8B-B14F-4D97-AF65-F5344CB8AC3E}">
        <p14:creationId xmlns:p14="http://schemas.microsoft.com/office/powerpoint/2010/main" val="1688314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362670-60D4-B31C-A918-0D84898D3B70}"/>
              </a:ext>
            </a:extLst>
          </p:cNvPr>
          <p:cNvSpPr>
            <a:spLocks noGrp="1"/>
          </p:cNvSpPr>
          <p:nvPr>
            <p:ph type="title"/>
          </p:nvPr>
        </p:nvSpPr>
        <p:spPr/>
        <p:txBody>
          <a:bodyPr/>
          <a:lstStyle/>
          <a:p>
            <a:r>
              <a:rPr lang="en-US" dirty="0"/>
              <a:t>NumPy by Hand ✍️ </a:t>
            </a:r>
            <a:br>
              <a:rPr lang="en-US" dirty="0"/>
            </a:br>
            <a:r>
              <a:rPr lang="en-US" dirty="0"/>
              <a:t>[Perceptron]</a:t>
            </a:r>
          </a:p>
        </p:txBody>
      </p:sp>
      <p:sp>
        <p:nvSpPr>
          <p:cNvPr id="3" name="Slide Number Placeholder 2">
            <a:extLst>
              <a:ext uri="{FF2B5EF4-FFF2-40B4-BE49-F238E27FC236}">
                <a16:creationId xmlns:a16="http://schemas.microsoft.com/office/drawing/2014/main" id="{6DB12468-1CB8-6C93-CEA8-0AD1EA8A49E3}"/>
              </a:ext>
            </a:extLst>
          </p:cNvPr>
          <p:cNvSpPr>
            <a:spLocks noGrp="1"/>
          </p:cNvSpPr>
          <p:nvPr>
            <p:ph type="sldNum" sz="quarter" idx="12"/>
          </p:nvPr>
        </p:nvSpPr>
        <p:spPr/>
        <p:txBody>
          <a:bodyPr/>
          <a:lstStyle/>
          <a:p>
            <a:fld id="{FE7F0537-2BCE-514C-8EA0-7A0C12589E62}" type="slidenum">
              <a:rPr lang="en-US" smtClean="0"/>
              <a:t>48</a:t>
            </a:fld>
            <a:endParaRPr lang="en-US"/>
          </a:p>
        </p:txBody>
      </p:sp>
    </p:spTree>
    <p:extLst>
      <p:ext uri="{BB962C8B-B14F-4D97-AF65-F5344CB8AC3E}">
        <p14:creationId xmlns:p14="http://schemas.microsoft.com/office/powerpoint/2010/main" val="3785331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F682E-F183-A220-AF07-342A021879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1C23DB-1D22-0BF2-1C4C-03CAFE160F16}"/>
              </a:ext>
            </a:extLst>
          </p:cNvPr>
          <p:cNvSpPr>
            <a:spLocks noGrp="1"/>
          </p:cNvSpPr>
          <p:nvPr>
            <p:ph type="title"/>
          </p:nvPr>
        </p:nvSpPr>
        <p:spPr/>
        <p:txBody>
          <a:bodyPr>
            <a:normAutofit fontScale="90000"/>
          </a:bodyPr>
          <a:lstStyle/>
          <a:p>
            <a:r>
              <a:rPr lang="en-US" dirty="0" err="1"/>
              <a:t>ReLU</a:t>
            </a:r>
            <a:endParaRPr lang="en-US"/>
          </a:p>
        </p:txBody>
      </p:sp>
      <p:sp>
        <p:nvSpPr>
          <p:cNvPr id="3" name="Slide Number Placeholder 2">
            <a:extLst>
              <a:ext uri="{FF2B5EF4-FFF2-40B4-BE49-F238E27FC236}">
                <a16:creationId xmlns:a16="http://schemas.microsoft.com/office/drawing/2014/main" id="{2B911316-846D-4E50-8FAD-6A5F961DEA52}"/>
              </a:ext>
            </a:extLst>
          </p:cNvPr>
          <p:cNvSpPr>
            <a:spLocks noGrp="1"/>
          </p:cNvSpPr>
          <p:nvPr>
            <p:ph type="sldNum" sz="quarter" idx="12"/>
          </p:nvPr>
        </p:nvSpPr>
        <p:spPr/>
        <p:txBody>
          <a:bodyPr/>
          <a:lstStyle/>
          <a:p>
            <a:fld id="{FE7F0537-2BCE-514C-8EA0-7A0C12589E62}" type="slidenum">
              <a:rPr lang="en-US" smtClean="0"/>
              <a:t>49</a:t>
            </a:fld>
            <a:endParaRPr lang="en-US"/>
          </a:p>
        </p:txBody>
      </p:sp>
      <p:graphicFrame>
        <p:nvGraphicFramePr>
          <p:cNvPr id="5" name="Table 4">
            <a:extLst>
              <a:ext uri="{FF2B5EF4-FFF2-40B4-BE49-F238E27FC236}">
                <a16:creationId xmlns:a16="http://schemas.microsoft.com/office/drawing/2014/main" id="{DE157437-8FA0-4C92-92E0-D4BBD5BB17DF}"/>
              </a:ext>
            </a:extLst>
          </p:cNvPr>
          <p:cNvGraphicFramePr>
            <a:graphicFrameLocks noGrp="1"/>
          </p:cNvGraphicFramePr>
          <p:nvPr>
            <p:extLst>
              <p:ext uri="{D42A27DB-BD31-4B8C-83A1-F6EECF244321}">
                <p14:modId xmlns:p14="http://schemas.microsoft.com/office/powerpoint/2010/main" val="4244700961"/>
              </p:ext>
            </p:extLst>
          </p:nvPr>
        </p:nvGraphicFramePr>
        <p:xfrm>
          <a:off x="5184290" y="816947"/>
          <a:ext cx="5486400" cy="54864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754613850"/>
                    </a:ext>
                  </a:extLst>
                </a:gridCol>
                <a:gridCol w="548640">
                  <a:extLst>
                    <a:ext uri="{9D8B030D-6E8A-4147-A177-3AD203B41FA5}">
                      <a16:colId xmlns:a16="http://schemas.microsoft.com/office/drawing/2014/main" val="159752885"/>
                    </a:ext>
                  </a:extLst>
                </a:gridCol>
                <a:gridCol w="548640">
                  <a:extLst>
                    <a:ext uri="{9D8B030D-6E8A-4147-A177-3AD203B41FA5}">
                      <a16:colId xmlns:a16="http://schemas.microsoft.com/office/drawing/2014/main" val="1527009818"/>
                    </a:ext>
                  </a:extLst>
                </a:gridCol>
                <a:gridCol w="548640">
                  <a:extLst>
                    <a:ext uri="{9D8B030D-6E8A-4147-A177-3AD203B41FA5}">
                      <a16:colId xmlns:a16="http://schemas.microsoft.com/office/drawing/2014/main" val="2626805516"/>
                    </a:ext>
                  </a:extLst>
                </a:gridCol>
                <a:gridCol w="548640">
                  <a:extLst>
                    <a:ext uri="{9D8B030D-6E8A-4147-A177-3AD203B41FA5}">
                      <a16:colId xmlns:a16="http://schemas.microsoft.com/office/drawing/2014/main" val="2462008425"/>
                    </a:ext>
                  </a:extLst>
                </a:gridCol>
                <a:gridCol w="548640">
                  <a:extLst>
                    <a:ext uri="{9D8B030D-6E8A-4147-A177-3AD203B41FA5}">
                      <a16:colId xmlns:a16="http://schemas.microsoft.com/office/drawing/2014/main" val="4227186810"/>
                    </a:ext>
                  </a:extLst>
                </a:gridCol>
                <a:gridCol w="548640">
                  <a:extLst>
                    <a:ext uri="{9D8B030D-6E8A-4147-A177-3AD203B41FA5}">
                      <a16:colId xmlns:a16="http://schemas.microsoft.com/office/drawing/2014/main" val="433649410"/>
                    </a:ext>
                  </a:extLst>
                </a:gridCol>
                <a:gridCol w="548640">
                  <a:extLst>
                    <a:ext uri="{9D8B030D-6E8A-4147-A177-3AD203B41FA5}">
                      <a16:colId xmlns:a16="http://schemas.microsoft.com/office/drawing/2014/main" val="3645103251"/>
                    </a:ext>
                  </a:extLst>
                </a:gridCol>
                <a:gridCol w="548640">
                  <a:extLst>
                    <a:ext uri="{9D8B030D-6E8A-4147-A177-3AD203B41FA5}">
                      <a16:colId xmlns:a16="http://schemas.microsoft.com/office/drawing/2014/main" val="642827751"/>
                    </a:ext>
                  </a:extLst>
                </a:gridCol>
                <a:gridCol w="548640">
                  <a:extLst>
                    <a:ext uri="{9D8B030D-6E8A-4147-A177-3AD203B41FA5}">
                      <a16:colId xmlns:a16="http://schemas.microsoft.com/office/drawing/2014/main" val="4244962424"/>
                    </a:ext>
                  </a:extLst>
                </a:gridCol>
              </a:tblGrid>
              <a:tr h="548640">
                <a:tc>
                  <a:txBody>
                    <a:bodyPr/>
                    <a:lstStyle/>
                    <a:p>
                      <a:pPr algn="ctr"/>
                      <a:r>
                        <a:rPr lang="en-US" sz="2400"/>
                        <a:t>2</a:t>
                      </a: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548640">
                <a:tc>
                  <a:txBody>
                    <a:bodyPr/>
                    <a:lstStyle/>
                    <a:p>
                      <a:pPr algn="ctr"/>
                      <a:r>
                        <a:rPr lang="en-US" sz="2400"/>
                        <a:t>-1</a:t>
                      </a: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548640">
                <a:tc>
                  <a:txBody>
                    <a:bodyPr/>
                    <a:lstStyle/>
                    <a:p>
                      <a:pPr algn="ctr"/>
                      <a:r>
                        <a:rPr lang="en-US" sz="2400"/>
                        <a:t>1</a:t>
                      </a: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bl>
          </a:graphicData>
        </a:graphic>
      </p:graphicFrame>
      <p:sp>
        <p:nvSpPr>
          <p:cNvPr id="10" name="Rectangle 9">
            <a:extLst>
              <a:ext uri="{FF2B5EF4-FFF2-40B4-BE49-F238E27FC236}">
                <a16:creationId xmlns:a16="http://schemas.microsoft.com/office/drawing/2014/main" id="{FC78EA65-C9D5-8731-2262-C61E3206FF34}"/>
              </a:ext>
            </a:extLst>
          </p:cNvPr>
          <p:cNvSpPr/>
          <p:nvPr/>
        </p:nvSpPr>
        <p:spPr>
          <a:xfrm>
            <a:off x="5205726" y="835645"/>
            <a:ext cx="527417" cy="159353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3F355D4F-BD25-DF5E-8896-FBA00A356667}"/>
              </a:ext>
            </a:extLst>
          </p:cNvPr>
          <p:cNvSpPr txBox="1"/>
          <p:nvPr/>
        </p:nvSpPr>
        <p:spPr>
          <a:xfrm>
            <a:off x="5250464" y="218373"/>
            <a:ext cx="437940"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z</a:t>
            </a:r>
            <a:endParaRPr lang="en-US" sz="360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D3FEC8A8-5D1A-6FA2-9553-6734A2C65E7C}"/>
              </a:ext>
            </a:extLst>
          </p:cNvPr>
          <p:cNvSpPr txBox="1"/>
          <p:nvPr/>
        </p:nvSpPr>
        <p:spPr>
          <a:xfrm>
            <a:off x="685729" y="1105739"/>
            <a:ext cx="4130088" cy="1889556"/>
          </a:xfrm>
          <a:prstGeom prst="rect">
            <a:avLst/>
          </a:prstGeom>
          <a:noFill/>
        </p:spPr>
        <p:txBody>
          <a:bodyPr wrap="square">
            <a:spAutoFit/>
          </a:bodyPr>
          <a:lstStyle/>
          <a:p>
            <a:pPr marL="457200" indent="-457200">
              <a:lnSpc>
                <a:spcPct val="150000"/>
              </a:lnSpc>
              <a:buFont typeface="+mj-lt"/>
              <a:buAutoNum type="arabicPeriod"/>
            </a:pPr>
            <a:r>
              <a:rPr lang="en-US" sz="2000" dirty="0">
                <a:latin typeface="Consolas" panose="020B0609020204030204" pitchFamily="49" charset="0"/>
                <a:cs typeface="Consolas" panose="020B0609020204030204" pitchFamily="49" charset="0"/>
              </a:rPr>
              <a:t>p = z &gt; 0</a:t>
            </a:r>
          </a:p>
          <a:p>
            <a:pPr marL="457200" indent="-457200">
              <a:lnSpc>
                <a:spcPct val="150000"/>
              </a:lnSpc>
              <a:buFont typeface="+mj-lt"/>
              <a:buAutoNum type="arabicPeriod"/>
            </a:pPr>
            <a:r>
              <a:rPr lang="en-US" sz="2000" dirty="0">
                <a:latin typeface="Consolas" panose="020B0609020204030204" pitchFamily="49" charset="0"/>
                <a:cs typeface="Consolas" panose="020B0609020204030204" pitchFamily="49" charset="0"/>
              </a:rPr>
              <a:t>a = </a:t>
            </a:r>
            <a:r>
              <a:rPr lang="en-US" sz="2000" dirty="0" err="1">
                <a:latin typeface="Consolas" panose="020B0609020204030204" pitchFamily="49" charset="0"/>
                <a:cs typeface="Consolas" panose="020B0609020204030204" pitchFamily="49" charset="0"/>
              </a:rPr>
              <a:t>np.zeros</a:t>
            </a:r>
            <a:r>
              <a:rPr lang="en-US" sz="2000" dirty="0">
                <a:latin typeface="Consolas" panose="020B0609020204030204" pitchFamily="49" charset="0"/>
                <a:cs typeface="Consolas" panose="020B0609020204030204" pitchFamily="49" charset="0"/>
              </a:rPr>
              <a:t>((3,1))</a:t>
            </a:r>
          </a:p>
          <a:p>
            <a:pPr marL="457200" indent="-457200">
              <a:lnSpc>
                <a:spcPct val="150000"/>
              </a:lnSpc>
              <a:buFont typeface="+mj-lt"/>
              <a:buAutoNum type="arabicPeriod"/>
            </a:pPr>
            <a:r>
              <a:rPr lang="en-US" sz="2000" dirty="0">
                <a:latin typeface="Consolas" panose="020B0609020204030204" pitchFamily="49" charset="0"/>
                <a:cs typeface="Consolas" panose="020B0609020204030204" pitchFamily="49" charset="0"/>
              </a:rPr>
              <a:t>a[p] = z[p]</a:t>
            </a:r>
          </a:p>
          <a:p>
            <a:pPr marL="457200" indent="-457200">
              <a:lnSpc>
                <a:spcPct val="150000"/>
              </a:lnSpc>
              <a:buFont typeface="+mj-lt"/>
              <a:buAutoNum type="arabicPeriod"/>
            </a:pP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5662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19FBFE-E15D-5EE3-3B61-DC11B87248EE}"/>
              </a:ext>
            </a:extLst>
          </p:cNvPr>
          <p:cNvSpPr>
            <a:spLocks noGrp="1"/>
          </p:cNvSpPr>
          <p:nvPr>
            <p:ph type="title"/>
          </p:nvPr>
        </p:nvSpPr>
        <p:spPr/>
        <p:txBody>
          <a:bodyPr>
            <a:normAutofit fontScale="90000"/>
          </a:bodyPr>
          <a:lstStyle/>
          <a:p>
            <a:r>
              <a:rPr lang="en-US" dirty="0" err="1"/>
              <a:t>ChatGPT</a:t>
            </a:r>
            <a:endParaRPr lang="en-US" dirty="0"/>
          </a:p>
        </p:txBody>
      </p:sp>
      <p:sp>
        <p:nvSpPr>
          <p:cNvPr id="4" name="Slide Number Placeholder 3">
            <a:extLst>
              <a:ext uri="{FF2B5EF4-FFF2-40B4-BE49-F238E27FC236}">
                <a16:creationId xmlns:a16="http://schemas.microsoft.com/office/drawing/2014/main" id="{62AFA216-66CF-67D7-A20F-63CF81EE3310}"/>
              </a:ext>
            </a:extLst>
          </p:cNvPr>
          <p:cNvSpPr>
            <a:spLocks noGrp="1"/>
          </p:cNvSpPr>
          <p:nvPr>
            <p:ph type="sldNum" sz="quarter" idx="12"/>
          </p:nvPr>
        </p:nvSpPr>
        <p:spPr/>
        <p:txBody>
          <a:bodyPr/>
          <a:lstStyle/>
          <a:p>
            <a:fld id="{330EA680-D336-4FF7-8B7A-9848BB0A1C32}" type="slidenum">
              <a:rPr lang="en-US" smtClean="0"/>
              <a:t>5</a:t>
            </a:fld>
            <a:endParaRPr lang="en-US"/>
          </a:p>
        </p:txBody>
      </p:sp>
      <p:pic>
        <p:nvPicPr>
          <p:cNvPr id="6" name="Content Placeholder 5">
            <a:extLst>
              <a:ext uri="{FF2B5EF4-FFF2-40B4-BE49-F238E27FC236}">
                <a16:creationId xmlns:a16="http://schemas.microsoft.com/office/drawing/2014/main" id="{1C17D4D6-D46F-EC04-DE74-16EB39B72475}"/>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24324"/>
          <a:stretch/>
        </p:blipFill>
        <p:spPr>
          <a:xfrm>
            <a:off x="747712" y="864704"/>
            <a:ext cx="5348288" cy="5178425"/>
          </a:xfrm>
        </p:spPr>
      </p:pic>
      <p:sp>
        <p:nvSpPr>
          <p:cNvPr id="8" name="TextBox 7">
            <a:extLst>
              <a:ext uri="{FF2B5EF4-FFF2-40B4-BE49-F238E27FC236}">
                <a16:creationId xmlns:a16="http://schemas.microsoft.com/office/drawing/2014/main" id="{3EAF06B3-EB92-2F7F-E97A-F6DC22DADA00}"/>
              </a:ext>
            </a:extLst>
          </p:cNvPr>
          <p:cNvSpPr txBox="1"/>
          <p:nvPr/>
        </p:nvSpPr>
        <p:spPr>
          <a:xfrm>
            <a:off x="6550635" y="1141012"/>
            <a:ext cx="4120055" cy="2862322"/>
          </a:xfrm>
          <a:prstGeom prst="rect">
            <a:avLst/>
          </a:prstGeom>
          <a:noFill/>
        </p:spPr>
        <p:txBody>
          <a:bodyPr wrap="square">
            <a:spAutoFit/>
          </a:bodyPr>
          <a:lstStyle/>
          <a:p>
            <a:r>
              <a:rPr lang="en-US" b="0" i="0" dirty="0">
                <a:solidFill>
                  <a:srgbClr val="374151"/>
                </a:solidFill>
                <a:effectLst/>
                <a:latin typeface="Söhne"/>
              </a:rPr>
              <a:t>Here is a graphic representation of an artificial neural network. This illustration shows the typical structure with an input layer, multiple hidden layers, and an output layer, all connected by lines representing the connections between neurons. Each layer is composed of circles symbolizing neurons. The input, hidden, and output layers are appropriately labeled for clarity.</a:t>
            </a:r>
            <a:endParaRPr lang="en-US" dirty="0"/>
          </a:p>
        </p:txBody>
      </p:sp>
    </p:spTree>
    <p:extLst>
      <p:ext uri="{BB962C8B-B14F-4D97-AF65-F5344CB8AC3E}">
        <p14:creationId xmlns:p14="http://schemas.microsoft.com/office/powerpoint/2010/main" val="2007670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51F2B-2DE5-E263-556D-80EF24353E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1D6C42-8360-03CE-01BD-50D9D0C654E7}"/>
              </a:ext>
            </a:extLst>
          </p:cNvPr>
          <p:cNvSpPr>
            <a:spLocks noGrp="1"/>
          </p:cNvSpPr>
          <p:nvPr>
            <p:ph type="title"/>
          </p:nvPr>
        </p:nvSpPr>
        <p:spPr>
          <a:xfrm>
            <a:off x="838200" y="365125"/>
            <a:ext cx="3986048" cy="499579"/>
          </a:xfrm>
        </p:spPr>
        <p:txBody>
          <a:bodyPr>
            <a:normAutofit fontScale="90000"/>
          </a:bodyPr>
          <a:lstStyle/>
          <a:p>
            <a:r>
              <a:rPr lang="en-US" dirty="0"/>
              <a:t>Perceptron </a:t>
            </a:r>
          </a:p>
        </p:txBody>
      </p:sp>
      <p:sp>
        <p:nvSpPr>
          <p:cNvPr id="3" name="Slide Number Placeholder 2">
            <a:extLst>
              <a:ext uri="{FF2B5EF4-FFF2-40B4-BE49-F238E27FC236}">
                <a16:creationId xmlns:a16="http://schemas.microsoft.com/office/drawing/2014/main" id="{9F21CEF0-54C1-0D23-EFAA-7A23E17A789B}"/>
              </a:ext>
            </a:extLst>
          </p:cNvPr>
          <p:cNvSpPr>
            <a:spLocks noGrp="1"/>
          </p:cNvSpPr>
          <p:nvPr>
            <p:ph type="sldNum" sz="quarter" idx="12"/>
          </p:nvPr>
        </p:nvSpPr>
        <p:spPr/>
        <p:txBody>
          <a:bodyPr/>
          <a:lstStyle/>
          <a:p>
            <a:fld id="{FE7F0537-2BCE-514C-8EA0-7A0C12589E62}" type="slidenum">
              <a:rPr lang="en-US" smtClean="0"/>
              <a:t>50</a:t>
            </a:fld>
            <a:endParaRPr lang="en-US"/>
          </a:p>
        </p:txBody>
      </p:sp>
      <p:graphicFrame>
        <p:nvGraphicFramePr>
          <p:cNvPr id="5" name="Table 4">
            <a:extLst>
              <a:ext uri="{FF2B5EF4-FFF2-40B4-BE49-F238E27FC236}">
                <a16:creationId xmlns:a16="http://schemas.microsoft.com/office/drawing/2014/main" id="{01FB31E5-6FC4-BC0C-298D-0ED77AC4CFC5}"/>
              </a:ext>
            </a:extLst>
          </p:cNvPr>
          <p:cNvGraphicFramePr>
            <a:graphicFrameLocks noGrp="1"/>
          </p:cNvGraphicFramePr>
          <p:nvPr>
            <p:extLst>
              <p:ext uri="{D42A27DB-BD31-4B8C-83A1-F6EECF244321}">
                <p14:modId xmlns:p14="http://schemas.microsoft.com/office/powerpoint/2010/main" val="825722899"/>
              </p:ext>
            </p:extLst>
          </p:nvPr>
        </p:nvGraphicFramePr>
        <p:xfrm>
          <a:off x="5184290" y="816947"/>
          <a:ext cx="5486400" cy="54864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754613850"/>
                    </a:ext>
                  </a:extLst>
                </a:gridCol>
                <a:gridCol w="548640">
                  <a:extLst>
                    <a:ext uri="{9D8B030D-6E8A-4147-A177-3AD203B41FA5}">
                      <a16:colId xmlns:a16="http://schemas.microsoft.com/office/drawing/2014/main" val="159752885"/>
                    </a:ext>
                  </a:extLst>
                </a:gridCol>
                <a:gridCol w="548640">
                  <a:extLst>
                    <a:ext uri="{9D8B030D-6E8A-4147-A177-3AD203B41FA5}">
                      <a16:colId xmlns:a16="http://schemas.microsoft.com/office/drawing/2014/main" val="1527009818"/>
                    </a:ext>
                  </a:extLst>
                </a:gridCol>
                <a:gridCol w="548640">
                  <a:extLst>
                    <a:ext uri="{9D8B030D-6E8A-4147-A177-3AD203B41FA5}">
                      <a16:colId xmlns:a16="http://schemas.microsoft.com/office/drawing/2014/main" val="2626805516"/>
                    </a:ext>
                  </a:extLst>
                </a:gridCol>
                <a:gridCol w="548640">
                  <a:extLst>
                    <a:ext uri="{9D8B030D-6E8A-4147-A177-3AD203B41FA5}">
                      <a16:colId xmlns:a16="http://schemas.microsoft.com/office/drawing/2014/main" val="2462008425"/>
                    </a:ext>
                  </a:extLst>
                </a:gridCol>
                <a:gridCol w="548640">
                  <a:extLst>
                    <a:ext uri="{9D8B030D-6E8A-4147-A177-3AD203B41FA5}">
                      <a16:colId xmlns:a16="http://schemas.microsoft.com/office/drawing/2014/main" val="4227186810"/>
                    </a:ext>
                  </a:extLst>
                </a:gridCol>
                <a:gridCol w="548640">
                  <a:extLst>
                    <a:ext uri="{9D8B030D-6E8A-4147-A177-3AD203B41FA5}">
                      <a16:colId xmlns:a16="http://schemas.microsoft.com/office/drawing/2014/main" val="433649410"/>
                    </a:ext>
                  </a:extLst>
                </a:gridCol>
                <a:gridCol w="548640">
                  <a:extLst>
                    <a:ext uri="{9D8B030D-6E8A-4147-A177-3AD203B41FA5}">
                      <a16:colId xmlns:a16="http://schemas.microsoft.com/office/drawing/2014/main" val="3645103251"/>
                    </a:ext>
                  </a:extLst>
                </a:gridCol>
                <a:gridCol w="548640">
                  <a:extLst>
                    <a:ext uri="{9D8B030D-6E8A-4147-A177-3AD203B41FA5}">
                      <a16:colId xmlns:a16="http://schemas.microsoft.com/office/drawing/2014/main" val="642827751"/>
                    </a:ext>
                  </a:extLst>
                </a:gridCol>
                <a:gridCol w="548640">
                  <a:extLst>
                    <a:ext uri="{9D8B030D-6E8A-4147-A177-3AD203B41FA5}">
                      <a16:colId xmlns:a16="http://schemas.microsoft.com/office/drawing/2014/main" val="4244962424"/>
                    </a:ext>
                  </a:extLst>
                </a:gridCol>
              </a:tblGrid>
              <a:tr h="548640">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548640">
                <a:tc>
                  <a:txBody>
                    <a:bodyPr/>
                    <a:lstStyle/>
                    <a:p>
                      <a:pPr algn="ctr"/>
                      <a:r>
                        <a:rPr lang="en-US" sz="2400" dirty="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548640">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548640">
                <a:tc>
                  <a:txBody>
                    <a:bodyPr/>
                    <a:lstStyle/>
                    <a:p>
                      <a:pPr algn="ctr"/>
                      <a:r>
                        <a:rPr lang="en-US" sz="2400" dirty="0"/>
                        <a:t>-2</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548640">
                <a:tc>
                  <a:txBody>
                    <a:bodyPr/>
                    <a:lstStyle/>
                    <a:p>
                      <a:pPr algn="ctr"/>
                      <a:r>
                        <a:rPr lang="en-US" sz="2400" dirty="0"/>
                        <a:t>2</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548640">
                <a:tc>
                  <a:txBody>
                    <a:bodyPr/>
                    <a:lstStyle/>
                    <a:p>
                      <a:pPr algn="ctr"/>
                      <a:r>
                        <a:rPr lang="en-US" sz="2400" dirty="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548640">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bl>
          </a:graphicData>
        </a:graphic>
      </p:graphicFrame>
      <p:sp>
        <p:nvSpPr>
          <p:cNvPr id="10" name="Rectangle 9">
            <a:extLst>
              <a:ext uri="{FF2B5EF4-FFF2-40B4-BE49-F238E27FC236}">
                <a16:creationId xmlns:a16="http://schemas.microsoft.com/office/drawing/2014/main" id="{BB3C0A86-5E01-5A17-0167-6971E12591FA}"/>
              </a:ext>
            </a:extLst>
          </p:cNvPr>
          <p:cNvSpPr/>
          <p:nvPr/>
        </p:nvSpPr>
        <p:spPr>
          <a:xfrm>
            <a:off x="5205726" y="835645"/>
            <a:ext cx="1615488" cy="106672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22B8FC03-0A69-F4B3-065D-80103F19C5D9}"/>
              </a:ext>
            </a:extLst>
          </p:cNvPr>
          <p:cNvSpPr txBox="1"/>
          <p:nvPr/>
        </p:nvSpPr>
        <p:spPr>
          <a:xfrm>
            <a:off x="4663345" y="827836"/>
            <a:ext cx="437940"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W</a:t>
            </a:r>
          </a:p>
        </p:txBody>
      </p:sp>
      <p:sp>
        <p:nvSpPr>
          <p:cNvPr id="13" name="TextBox 12">
            <a:extLst>
              <a:ext uri="{FF2B5EF4-FFF2-40B4-BE49-F238E27FC236}">
                <a16:creationId xmlns:a16="http://schemas.microsoft.com/office/drawing/2014/main" id="{790EDB76-6499-F769-97DE-BEC80FB9CFF5}"/>
              </a:ext>
            </a:extLst>
          </p:cNvPr>
          <p:cNvSpPr txBox="1"/>
          <p:nvPr/>
        </p:nvSpPr>
        <p:spPr>
          <a:xfrm>
            <a:off x="789050" y="1081969"/>
            <a:ext cx="4130088" cy="2812886"/>
          </a:xfrm>
          <a:prstGeom prst="rect">
            <a:avLst/>
          </a:prstGeom>
          <a:noFill/>
        </p:spPr>
        <p:txBody>
          <a:bodyPr wrap="square">
            <a:spAutoFit/>
          </a:bodyPr>
          <a:lstStyle/>
          <a:p>
            <a:pPr marL="457200" indent="-457200">
              <a:lnSpc>
                <a:spcPct val="150000"/>
              </a:lnSpc>
              <a:buFont typeface="+mj-lt"/>
              <a:buAutoNum type="arabicPeriod"/>
            </a:pPr>
            <a:r>
              <a:rPr lang="en-US" sz="2000" dirty="0">
                <a:latin typeface="Consolas" panose="020B0609020204030204" pitchFamily="49" charset="0"/>
                <a:cs typeface="Consolas" panose="020B0609020204030204" pitchFamily="49" charset="0"/>
              </a:rPr>
              <a:t>Wb = </a:t>
            </a:r>
            <a:r>
              <a:rPr lang="en-US" sz="2000" dirty="0" err="1">
                <a:latin typeface="Consolas" panose="020B0609020204030204" pitchFamily="49" charset="0"/>
                <a:cs typeface="Consolas" panose="020B0609020204030204" pitchFamily="49" charset="0"/>
              </a:rPr>
              <a:t>np.__stack</a:t>
            </a:r>
            <a:r>
              <a:rPr lang="en-US" sz="2000" dirty="0">
                <a:latin typeface="Consolas" panose="020B0609020204030204" pitchFamily="49" charset="0"/>
                <a:cs typeface="Consolas" panose="020B0609020204030204" pitchFamily="49" charset="0"/>
              </a:rPr>
              <a:t>((W,___))</a:t>
            </a:r>
          </a:p>
          <a:p>
            <a:pPr marL="457200" indent="-457200">
              <a:lnSpc>
                <a:spcPct val="150000"/>
              </a:lnSpc>
              <a:buFont typeface="+mj-lt"/>
              <a:buAutoNum type="arabicPeriod"/>
            </a:pPr>
            <a:r>
              <a:rPr lang="en-US" sz="2000" dirty="0" err="1">
                <a:latin typeface="Consolas" panose="020B0609020204030204" pitchFamily="49" charset="0"/>
                <a:cs typeface="Consolas" panose="020B0609020204030204" pitchFamily="49" charset="0"/>
              </a:rPr>
              <a:t>xh</a:t>
            </a: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np.__stack</a:t>
            </a:r>
            <a:r>
              <a:rPr lang="en-US" sz="2000" dirty="0">
                <a:latin typeface="Consolas" panose="020B0609020204030204" pitchFamily="49" charset="0"/>
                <a:cs typeface="Consolas" panose="020B0609020204030204" pitchFamily="49" charset="0"/>
              </a:rPr>
              <a:t>((W,___))</a:t>
            </a:r>
          </a:p>
          <a:p>
            <a:pPr marL="457200" indent="-457200">
              <a:lnSpc>
                <a:spcPct val="150000"/>
              </a:lnSpc>
              <a:buFont typeface="+mj-lt"/>
              <a:buAutoNum type="arabicPeriod"/>
            </a:pPr>
            <a:r>
              <a:rPr lang="en-US" sz="2000" dirty="0">
                <a:latin typeface="Consolas" panose="020B0609020204030204" pitchFamily="49" charset="0"/>
                <a:cs typeface="Consolas" panose="020B0609020204030204" pitchFamily="49" charset="0"/>
              </a:rPr>
              <a:t>z = </a:t>
            </a:r>
            <a:r>
              <a:rPr lang="en-US" sz="2000" dirty="0" err="1">
                <a:latin typeface="Consolas" panose="020B0609020204030204" pitchFamily="49" charset="0"/>
                <a:cs typeface="Consolas" panose="020B0609020204030204" pitchFamily="49" charset="0"/>
              </a:rPr>
              <a:t>np.matmul</a:t>
            </a:r>
            <a:r>
              <a:rPr lang="en-US" sz="2000" dirty="0">
                <a:latin typeface="Consolas" panose="020B0609020204030204" pitchFamily="49" charset="0"/>
                <a:cs typeface="Consolas" panose="020B0609020204030204" pitchFamily="49" charset="0"/>
              </a:rPr>
              <a:t>(Wb, </a:t>
            </a:r>
            <a:r>
              <a:rPr lang="en-US" sz="2000" dirty="0" err="1">
                <a:latin typeface="Consolas" panose="020B0609020204030204" pitchFamily="49" charset="0"/>
                <a:cs typeface="Consolas" panose="020B0609020204030204" pitchFamily="49" charset="0"/>
              </a:rPr>
              <a:t>Xh</a:t>
            </a:r>
            <a:r>
              <a:rPr lang="en-US" sz="20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r>
              <a:rPr lang="en-US" sz="2000" dirty="0">
                <a:latin typeface="Consolas" panose="020B0609020204030204" pitchFamily="49" charset="0"/>
                <a:cs typeface="Consolas" panose="020B0609020204030204" pitchFamily="49" charset="0"/>
              </a:rPr>
              <a:t>p = x ___ 0</a:t>
            </a:r>
          </a:p>
          <a:p>
            <a:pPr marL="457200" indent="-457200">
              <a:lnSpc>
                <a:spcPct val="150000"/>
              </a:lnSpc>
              <a:buFont typeface="+mj-lt"/>
              <a:buAutoNum type="arabicPeriod"/>
            </a:pPr>
            <a:r>
              <a:rPr lang="en-US" sz="2000" dirty="0">
                <a:latin typeface="Consolas" panose="020B0609020204030204" pitchFamily="49" charset="0"/>
                <a:cs typeface="Consolas" panose="020B0609020204030204" pitchFamily="49" charset="0"/>
              </a:rPr>
              <a:t>a = </a:t>
            </a:r>
            <a:r>
              <a:rPr lang="en-US" sz="2000" dirty="0" err="1">
                <a:latin typeface="Consolas" panose="020B0609020204030204" pitchFamily="49" charset="0"/>
                <a:cs typeface="Consolas" panose="020B0609020204030204" pitchFamily="49" charset="0"/>
              </a:rPr>
              <a:t>np.zeros</a:t>
            </a:r>
            <a:r>
              <a:rPr lang="en-US" sz="2000" dirty="0">
                <a:latin typeface="Consolas" panose="020B0609020204030204" pitchFamily="49" charset="0"/>
                <a:cs typeface="Consolas" panose="020B0609020204030204" pitchFamily="49" charset="0"/>
              </a:rPr>
              <a:t>((___,1))</a:t>
            </a:r>
          </a:p>
          <a:p>
            <a:pPr marL="457200" indent="-457200">
              <a:lnSpc>
                <a:spcPct val="150000"/>
              </a:lnSpc>
              <a:buFont typeface="+mj-lt"/>
              <a:buAutoNum type="arabicPeriod"/>
            </a:pPr>
            <a:r>
              <a:rPr lang="en-US" sz="2000" dirty="0">
                <a:latin typeface="Consolas" panose="020B0609020204030204" pitchFamily="49" charset="0"/>
                <a:cs typeface="Consolas" panose="020B0609020204030204" pitchFamily="49" charset="0"/>
              </a:rPr>
              <a:t>a[p] = z[p]</a:t>
            </a:r>
          </a:p>
        </p:txBody>
      </p:sp>
      <p:sp>
        <p:nvSpPr>
          <p:cNvPr id="2" name="Rectangle 1">
            <a:extLst>
              <a:ext uri="{FF2B5EF4-FFF2-40B4-BE49-F238E27FC236}">
                <a16:creationId xmlns:a16="http://schemas.microsoft.com/office/drawing/2014/main" id="{9EAACB1E-E7E9-AC11-0AA6-F0BBF1CE81A3}"/>
              </a:ext>
            </a:extLst>
          </p:cNvPr>
          <p:cNvSpPr/>
          <p:nvPr/>
        </p:nvSpPr>
        <p:spPr>
          <a:xfrm>
            <a:off x="5184291" y="1921298"/>
            <a:ext cx="543848" cy="106672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462F2CB-526E-9EE9-0C52-1924CFC0468E}"/>
              </a:ext>
            </a:extLst>
          </p:cNvPr>
          <p:cNvSpPr txBox="1"/>
          <p:nvPr/>
        </p:nvSpPr>
        <p:spPr>
          <a:xfrm>
            <a:off x="4663345" y="1868870"/>
            <a:ext cx="437940"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b</a:t>
            </a:r>
          </a:p>
        </p:txBody>
      </p:sp>
      <p:sp>
        <p:nvSpPr>
          <p:cNvPr id="7" name="Rectangle 6">
            <a:extLst>
              <a:ext uri="{FF2B5EF4-FFF2-40B4-BE49-F238E27FC236}">
                <a16:creationId xmlns:a16="http://schemas.microsoft.com/office/drawing/2014/main" id="{3DC73184-629E-9A9A-2847-273CE9129F5B}"/>
              </a:ext>
            </a:extLst>
          </p:cNvPr>
          <p:cNvSpPr/>
          <p:nvPr/>
        </p:nvSpPr>
        <p:spPr>
          <a:xfrm>
            <a:off x="5184289" y="2988025"/>
            <a:ext cx="543848" cy="169958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CC8A40E1-1446-FD32-8394-B486DADEB9D7}"/>
              </a:ext>
            </a:extLst>
          </p:cNvPr>
          <p:cNvSpPr txBox="1"/>
          <p:nvPr/>
        </p:nvSpPr>
        <p:spPr>
          <a:xfrm>
            <a:off x="4663343" y="2935597"/>
            <a:ext cx="437940"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375447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836C5-D9C2-0CAF-F05B-9289913315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787EA4-092B-E14E-55C2-99455282B87E}"/>
              </a:ext>
            </a:extLst>
          </p:cNvPr>
          <p:cNvSpPr>
            <a:spLocks noGrp="1"/>
          </p:cNvSpPr>
          <p:nvPr>
            <p:ph type="title"/>
          </p:nvPr>
        </p:nvSpPr>
        <p:spPr/>
        <p:txBody>
          <a:bodyPr>
            <a:normAutofit fontScale="90000"/>
          </a:bodyPr>
          <a:lstStyle/>
          <a:p>
            <a:r>
              <a:rPr lang="en-US" dirty="0"/>
              <a:t>Add a node </a:t>
            </a:r>
          </a:p>
        </p:txBody>
      </p:sp>
      <p:sp>
        <p:nvSpPr>
          <p:cNvPr id="3" name="Slide Number Placeholder 2">
            <a:extLst>
              <a:ext uri="{FF2B5EF4-FFF2-40B4-BE49-F238E27FC236}">
                <a16:creationId xmlns:a16="http://schemas.microsoft.com/office/drawing/2014/main" id="{F60B5AEC-A2D1-7B26-EB27-C27B7EB99C86}"/>
              </a:ext>
            </a:extLst>
          </p:cNvPr>
          <p:cNvSpPr>
            <a:spLocks noGrp="1"/>
          </p:cNvSpPr>
          <p:nvPr>
            <p:ph type="sldNum" sz="quarter" idx="12"/>
          </p:nvPr>
        </p:nvSpPr>
        <p:spPr/>
        <p:txBody>
          <a:bodyPr/>
          <a:lstStyle/>
          <a:p>
            <a:fld id="{FE7F0537-2BCE-514C-8EA0-7A0C12589E62}" type="slidenum">
              <a:rPr lang="en-US" smtClean="0"/>
              <a:t>51</a:t>
            </a:fld>
            <a:endParaRPr lang="en-US"/>
          </a:p>
        </p:txBody>
      </p:sp>
      <p:graphicFrame>
        <p:nvGraphicFramePr>
          <p:cNvPr id="5" name="Table 4">
            <a:extLst>
              <a:ext uri="{FF2B5EF4-FFF2-40B4-BE49-F238E27FC236}">
                <a16:creationId xmlns:a16="http://schemas.microsoft.com/office/drawing/2014/main" id="{7CB55FFE-E99E-8CD2-E4FB-A40313BE3334}"/>
              </a:ext>
            </a:extLst>
          </p:cNvPr>
          <p:cNvGraphicFramePr>
            <a:graphicFrameLocks noGrp="1"/>
          </p:cNvGraphicFramePr>
          <p:nvPr>
            <p:extLst>
              <p:ext uri="{D42A27DB-BD31-4B8C-83A1-F6EECF244321}">
                <p14:modId xmlns:p14="http://schemas.microsoft.com/office/powerpoint/2010/main" val="3174633543"/>
              </p:ext>
            </p:extLst>
          </p:nvPr>
        </p:nvGraphicFramePr>
        <p:xfrm>
          <a:off x="5184290" y="816947"/>
          <a:ext cx="5486400" cy="54864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754613850"/>
                    </a:ext>
                  </a:extLst>
                </a:gridCol>
                <a:gridCol w="548640">
                  <a:extLst>
                    <a:ext uri="{9D8B030D-6E8A-4147-A177-3AD203B41FA5}">
                      <a16:colId xmlns:a16="http://schemas.microsoft.com/office/drawing/2014/main" val="159752885"/>
                    </a:ext>
                  </a:extLst>
                </a:gridCol>
                <a:gridCol w="548640">
                  <a:extLst>
                    <a:ext uri="{9D8B030D-6E8A-4147-A177-3AD203B41FA5}">
                      <a16:colId xmlns:a16="http://schemas.microsoft.com/office/drawing/2014/main" val="1527009818"/>
                    </a:ext>
                  </a:extLst>
                </a:gridCol>
                <a:gridCol w="548640">
                  <a:extLst>
                    <a:ext uri="{9D8B030D-6E8A-4147-A177-3AD203B41FA5}">
                      <a16:colId xmlns:a16="http://schemas.microsoft.com/office/drawing/2014/main" val="2626805516"/>
                    </a:ext>
                  </a:extLst>
                </a:gridCol>
                <a:gridCol w="548640">
                  <a:extLst>
                    <a:ext uri="{9D8B030D-6E8A-4147-A177-3AD203B41FA5}">
                      <a16:colId xmlns:a16="http://schemas.microsoft.com/office/drawing/2014/main" val="2462008425"/>
                    </a:ext>
                  </a:extLst>
                </a:gridCol>
                <a:gridCol w="548640">
                  <a:extLst>
                    <a:ext uri="{9D8B030D-6E8A-4147-A177-3AD203B41FA5}">
                      <a16:colId xmlns:a16="http://schemas.microsoft.com/office/drawing/2014/main" val="4227186810"/>
                    </a:ext>
                  </a:extLst>
                </a:gridCol>
                <a:gridCol w="548640">
                  <a:extLst>
                    <a:ext uri="{9D8B030D-6E8A-4147-A177-3AD203B41FA5}">
                      <a16:colId xmlns:a16="http://schemas.microsoft.com/office/drawing/2014/main" val="433649410"/>
                    </a:ext>
                  </a:extLst>
                </a:gridCol>
                <a:gridCol w="548640">
                  <a:extLst>
                    <a:ext uri="{9D8B030D-6E8A-4147-A177-3AD203B41FA5}">
                      <a16:colId xmlns:a16="http://schemas.microsoft.com/office/drawing/2014/main" val="3645103251"/>
                    </a:ext>
                  </a:extLst>
                </a:gridCol>
                <a:gridCol w="548640">
                  <a:extLst>
                    <a:ext uri="{9D8B030D-6E8A-4147-A177-3AD203B41FA5}">
                      <a16:colId xmlns:a16="http://schemas.microsoft.com/office/drawing/2014/main" val="642827751"/>
                    </a:ext>
                  </a:extLst>
                </a:gridCol>
                <a:gridCol w="548640">
                  <a:extLst>
                    <a:ext uri="{9D8B030D-6E8A-4147-A177-3AD203B41FA5}">
                      <a16:colId xmlns:a16="http://schemas.microsoft.com/office/drawing/2014/main" val="4244962424"/>
                    </a:ext>
                  </a:extLst>
                </a:gridCol>
              </a:tblGrid>
              <a:tr h="548640">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548640">
                <a:tc>
                  <a:txBody>
                    <a:bodyPr/>
                    <a:lstStyle/>
                    <a:p>
                      <a:pPr algn="ctr"/>
                      <a:r>
                        <a:rPr lang="en-US" sz="2400" dirty="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548640">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548640">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548640">
                <a:tc>
                  <a:txBody>
                    <a:bodyPr/>
                    <a:lstStyle/>
                    <a:p>
                      <a:pPr algn="ctr"/>
                      <a:r>
                        <a:rPr lang="en-US" sz="2400" dirty="0"/>
                        <a:t>2</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548640">
                <a:tc>
                  <a:txBody>
                    <a:bodyPr/>
                    <a:lstStyle/>
                    <a:p>
                      <a:pPr algn="ctr"/>
                      <a:r>
                        <a:rPr lang="en-US" sz="2400" dirty="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548640">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548640">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548640">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400" dirty="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548640">
                <a:tc>
                  <a:txBody>
                    <a:bodyPr/>
                    <a:lstStyle/>
                    <a:p>
                      <a:pPr algn="ctr"/>
                      <a:r>
                        <a:rPr lang="en-US" sz="2400" dirty="0"/>
                        <a:t>2</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400" dirty="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bl>
          </a:graphicData>
        </a:graphic>
      </p:graphicFrame>
      <p:sp>
        <p:nvSpPr>
          <p:cNvPr id="10" name="Rectangle 9">
            <a:extLst>
              <a:ext uri="{FF2B5EF4-FFF2-40B4-BE49-F238E27FC236}">
                <a16:creationId xmlns:a16="http://schemas.microsoft.com/office/drawing/2014/main" id="{E26FBA16-103B-4C96-850A-C8AB665D69A5}"/>
              </a:ext>
            </a:extLst>
          </p:cNvPr>
          <p:cNvSpPr/>
          <p:nvPr/>
        </p:nvSpPr>
        <p:spPr>
          <a:xfrm>
            <a:off x="5205726" y="835645"/>
            <a:ext cx="1615488" cy="106672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0FCC2B10-57C0-AB19-8F7D-4980383EF758}"/>
              </a:ext>
            </a:extLst>
          </p:cNvPr>
          <p:cNvSpPr txBox="1"/>
          <p:nvPr/>
        </p:nvSpPr>
        <p:spPr>
          <a:xfrm>
            <a:off x="4663345" y="827836"/>
            <a:ext cx="437940"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W</a:t>
            </a:r>
          </a:p>
        </p:txBody>
      </p:sp>
      <p:sp>
        <p:nvSpPr>
          <p:cNvPr id="13" name="TextBox 12">
            <a:extLst>
              <a:ext uri="{FF2B5EF4-FFF2-40B4-BE49-F238E27FC236}">
                <a16:creationId xmlns:a16="http://schemas.microsoft.com/office/drawing/2014/main" id="{08F79F25-7636-C484-120A-E1C9BA200C87}"/>
              </a:ext>
            </a:extLst>
          </p:cNvPr>
          <p:cNvSpPr txBox="1"/>
          <p:nvPr/>
        </p:nvSpPr>
        <p:spPr>
          <a:xfrm>
            <a:off x="339190" y="1076282"/>
            <a:ext cx="4318615" cy="3371820"/>
          </a:xfrm>
          <a:prstGeom prst="rect">
            <a:avLst/>
          </a:prstGeom>
          <a:noFill/>
        </p:spPr>
        <p:txBody>
          <a:bodyPr wrap="square">
            <a:spAutoFit/>
          </a:bodyPr>
          <a:lstStyle/>
          <a:p>
            <a:pPr marL="457200" indent="-457200">
              <a:lnSpc>
                <a:spcPct val="150000"/>
              </a:lnSpc>
              <a:buFont typeface="+mj-lt"/>
              <a:buAutoNum type="arabicPeriod"/>
            </a:pPr>
            <a:r>
              <a:rPr lang="en-US" dirty="0">
                <a:latin typeface="Consolas" panose="020B0609020204030204" pitchFamily="49" charset="0"/>
                <a:cs typeface="Consolas" panose="020B0609020204030204" pitchFamily="49" charset="0"/>
              </a:rPr>
              <a:t>Wb = </a:t>
            </a:r>
            <a:r>
              <a:rPr lang="en-US" dirty="0" err="1">
                <a:latin typeface="Consolas" panose="020B0609020204030204" pitchFamily="49" charset="0"/>
                <a:cs typeface="Consolas" panose="020B0609020204030204" pitchFamily="49" charset="0"/>
              </a:rPr>
              <a:t>np.hstack</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W,b</a:t>
            </a:r>
            <a:r>
              <a:rPr lang="en-US"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r>
              <a:rPr lang="en-US" dirty="0" err="1">
                <a:latin typeface="Consolas" panose="020B0609020204030204" pitchFamily="49" charset="0"/>
                <a:cs typeface="Consolas" panose="020B0609020204030204" pitchFamily="49" charset="0"/>
              </a:rPr>
              <a:t>xh</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np.vstack</a:t>
            </a:r>
            <a:r>
              <a:rPr lang="en-US" dirty="0">
                <a:latin typeface="Consolas" panose="020B0609020204030204" pitchFamily="49" charset="0"/>
                <a:cs typeface="Consolas" panose="020B0609020204030204" pitchFamily="49" charset="0"/>
              </a:rPr>
              <a:t>((W,[___]))</a:t>
            </a:r>
          </a:p>
          <a:p>
            <a:pPr marL="457200" indent="-457200">
              <a:lnSpc>
                <a:spcPct val="150000"/>
              </a:lnSpc>
              <a:buFont typeface="+mj-lt"/>
              <a:buAutoNum type="arabicPeriod"/>
            </a:pPr>
            <a:r>
              <a:rPr lang="en-US" dirty="0">
                <a:latin typeface="Consolas" panose="020B0609020204030204" pitchFamily="49" charset="0"/>
                <a:cs typeface="Consolas" panose="020B0609020204030204" pitchFamily="49" charset="0"/>
              </a:rPr>
              <a:t>r = </a:t>
            </a:r>
            <a:r>
              <a:rPr lang="en-US" dirty="0" err="1">
                <a:latin typeface="Consolas" panose="020B0609020204030204" pitchFamily="49" charset="0"/>
                <a:cs typeface="Consolas" panose="020B0609020204030204" pitchFamily="49" charset="0"/>
              </a:rPr>
              <a:t>np.__stack</a:t>
            </a:r>
            <a:r>
              <a:rPr lang="en-US" dirty="0">
                <a:latin typeface="Consolas" panose="020B0609020204030204" pitchFamily="49" charset="0"/>
                <a:cs typeface="Consolas" panose="020B0609020204030204" pitchFamily="49" charset="0"/>
              </a:rPr>
              <a:t>((w3,[b3]))</a:t>
            </a:r>
          </a:p>
          <a:p>
            <a:pPr marL="457200" indent="-457200">
              <a:lnSpc>
                <a:spcPct val="150000"/>
              </a:lnSpc>
              <a:buFont typeface="+mj-lt"/>
              <a:buAutoNum type="arabicPeriod"/>
            </a:pPr>
            <a:r>
              <a:rPr lang="en-US" dirty="0">
                <a:latin typeface="Consolas" panose="020B0609020204030204" pitchFamily="49" charset="0"/>
                <a:cs typeface="Consolas" panose="020B0609020204030204" pitchFamily="49" charset="0"/>
              </a:rPr>
              <a:t>Wb = </a:t>
            </a:r>
            <a:r>
              <a:rPr lang="en-US" dirty="0" err="1">
                <a:latin typeface="Consolas" panose="020B0609020204030204" pitchFamily="49" charset="0"/>
                <a:cs typeface="Consolas" panose="020B0609020204030204" pitchFamily="49" charset="0"/>
              </a:rPr>
              <a:t>np.__stack</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Wb,r</a:t>
            </a:r>
            <a:r>
              <a:rPr lang="en-US"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r>
              <a:rPr lang="en-US" dirty="0">
                <a:latin typeface="Consolas" panose="020B0609020204030204" pitchFamily="49" charset="0"/>
                <a:cs typeface="Consolas" panose="020B0609020204030204" pitchFamily="49" charset="0"/>
              </a:rPr>
              <a:t>z = </a:t>
            </a:r>
            <a:r>
              <a:rPr lang="en-US" dirty="0" err="1">
                <a:latin typeface="Consolas" panose="020B0609020204030204" pitchFamily="49" charset="0"/>
                <a:cs typeface="Consolas" panose="020B0609020204030204" pitchFamily="49" charset="0"/>
              </a:rPr>
              <a:t>np.matmul</a:t>
            </a:r>
            <a:r>
              <a:rPr lang="en-US" dirty="0">
                <a:latin typeface="Consolas" panose="020B0609020204030204" pitchFamily="49" charset="0"/>
                <a:cs typeface="Consolas" panose="020B0609020204030204" pitchFamily="49" charset="0"/>
              </a:rPr>
              <a:t>(Wb, </a:t>
            </a:r>
            <a:r>
              <a:rPr lang="en-US" dirty="0" err="1">
                <a:latin typeface="Consolas" panose="020B0609020204030204" pitchFamily="49" charset="0"/>
                <a:cs typeface="Consolas" panose="020B0609020204030204" pitchFamily="49" charset="0"/>
              </a:rPr>
              <a:t>Xh</a:t>
            </a:r>
            <a:r>
              <a:rPr lang="en-US"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r>
              <a:rPr lang="en-US" dirty="0">
                <a:latin typeface="Consolas" panose="020B0609020204030204" pitchFamily="49" charset="0"/>
                <a:cs typeface="Consolas" panose="020B0609020204030204" pitchFamily="49" charset="0"/>
              </a:rPr>
              <a:t>p = x &gt; 0</a:t>
            </a:r>
          </a:p>
          <a:p>
            <a:pPr marL="457200" indent="-457200">
              <a:lnSpc>
                <a:spcPct val="150000"/>
              </a:lnSpc>
              <a:buFont typeface="+mj-lt"/>
              <a:buAutoNum type="arabicPeriod"/>
            </a:pPr>
            <a:r>
              <a:rPr lang="en-US" dirty="0">
                <a:latin typeface="Consolas" panose="020B0609020204030204" pitchFamily="49" charset="0"/>
                <a:cs typeface="Consolas" panose="020B0609020204030204" pitchFamily="49" charset="0"/>
              </a:rPr>
              <a:t>a = </a:t>
            </a:r>
            <a:r>
              <a:rPr lang="en-US" dirty="0" err="1">
                <a:latin typeface="Consolas" panose="020B0609020204030204" pitchFamily="49" charset="0"/>
                <a:cs typeface="Consolas" panose="020B0609020204030204" pitchFamily="49" charset="0"/>
              </a:rPr>
              <a:t>np.zeros</a:t>
            </a:r>
            <a:r>
              <a:rPr lang="en-US" dirty="0">
                <a:latin typeface="Consolas" panose="020B0609020204030204" pitchFamily="49" charset="0"/>
                <a:cs typeface="Consolas" panose="020B0609020204030204" pitchFamily="49" charset="0"/>
              </a:rPr>
              <a:t>((3,1))</a:t>
            </a:r>
          </a:p>
          <a:p>
            <a:pPr marL="457200" indent="-457200">
              <a:lnSpc>
                <a:spcPct val="150000"/>
              </a:lnSpc>
              <a:buFont typeface="+mj-lt"/>
              <a:buAutoNum type="arabicPeriod"/>
            </a:pPr>
            <a:r>
              <a:rPr lang="en-US" dirty="0">
                <a:latin typeface="Consolas" panose="020B0609020204030204" pitchFamily="49" charset="0"/>
                <a:cs typeface="Consolas" panose="020B0609020204030204" pitchFamily="49" charset="0"/>
              </a:rPr>
              <a:t>a[p] = z[p]</a:t>
            </a:r>
          </a:p>
        </p:txBody>
      </p:sp>
      <p:sp>
        <p:nvSpPr>
          <p:cNvPr id="2" name="Rectangle 1">
            <a:extLst>
              <a:ext uri="{FF2B5EF4-FFF2-40B4-BE49-F238E27FC236}">
                <a16:creationId xmlns:a16="http://schemas.microsoft.com/office/drawing/2014/main" id="{87CAD19E-42FB-9D68-E695-E714E2FD50C1}"/>
              </a:ext>
            </a:extLst>
          </p:cNvPr>
          <p:cNvSpPr/>
          <p:nvPr/>
        </p:nvSpPr>
        <p:spPr>
          <a:xfrm>
            <a:off x="5184291" y="1921298"/>
            <a:ext cx="543848" cy="106672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0B23484D-705C-D1CD-275D-1D7B4B0E304F}"/>
              </a:ext>
            </a:extLst>
          </p:cNvPr>
          <p:cNvSpPr txBox="1"/>
          <p:nvPr/>
        </p:nvSpPr>
        <p:spPr>
          <a:xfrm>
            <a:off x="4663345" y="1868870"/>
            <a:ext cx="437940"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b</a:t>
            </a:r>
          </a:p>
        </p:txBody>
      </p:sp>
      <p:sp>
        <p:nvSpPr>
          <p:cNvPr id="7" name="Rectangle 6">
            <a:extLst>
              <a:ext uri="{FF2B5EF4-FFF2-40B4-BE49-F238E27FC236}">
                <a16:creationId xmlns:a16="http://schemas.microsoft.com/office/drawing/2014/main" id="{A14D85E9-CD09-325C-CD5E-1A2572824472}"/>
              </a:ext>
            </a:extLst>
          </p:cNvPr>
          <p:cNvSpPr/>
          <p:nvPr/>
        </p:nvSpPr>
        <p:spPr>
          <a:xfrm>
            <a:off x="5184289" y="2988025"/>
            <a:ext cx="543848" cy="169958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4C9841D1-7AAD-1F35-8B38-1DDCFACB7DE2}"/>
              </a:ext>
            </a:extLst>
          </p:cNvPr>
          <p:cNvSpPr txBox="1"/>
          <p:nvPr/>
        </p:nvSpPr>
        <p:spPr>
          <a:xfrm>
            <a:off x="4663343" y="2935597"/>
            <a:ext cx="437940"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x</a:t>
            </a:r>
          </a:p>
        </p:txBody>
      </p:sp>
      <p:sp>
        <p:nvSpPr>
          <p:cNvPr id="15" name="Rectangle 14">
            <a:extLst>
              <a:ext uri="{FF2B5EF4-FFF2-40B4-BE49-F238E27FC236}">
                <a16:creationId xmlns:a16="http://schemas.microsoft.com/office/drawing/2014/main" id="{D7F0514E-6F9C-959F-BA48-5C7DBCC0CBDA}"/>
              </a:ext>
            </a:extLst>
          </p:cNvPr>
          <p:cNvSpPr/>
          <p:nvPr/>
        </p:nvSpPr>
        <p:spPr>
          <a:xfrm>
            <a:off x="10126661" y="3010344"/>
            <a:ext cx="543848" cy="165494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635E6E6C-4AB5-5BCC-78C1-3D98C1B72DE8}"/>
              </a:ext>
            </a:extLst>
          </p:cNvPr>
          <p:cNvSpPr txBox="1"/>
          <p:nvPr/>
        </p:nvSpPr>
        <p:spPr>
          <a:xfrm>
            <a:off x="10196983" y="4595710"/>
            <a:ext cx="437940"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a</a:t>
            </a:r>
          </a:p>
        </p:txBody>
      </p:sp>
      <p:sp>
        <p:nvSpPr>
          <p:cNvPr id="107" name="Rectangle 106">
            <a:extLst>
              <a:ext uri="{FF2B5EF4-FFF2-40B4-BE49-F238E27FC236}">
                <a16:creationId xmlns:a16="http://schemas.microsoft.com/office/drawing/2014/main" id="{CEF72F46-1651-4FE8-5623-0AC1AB58216B}"/>
              </a:ext>
            </a:extLst>
          </p:cNvPr>
          <p:cNvSpPr/>
          <p:nvPr/>
        </p:nvSpPr>
        <p:spPr>
          <a:xfrm>
            <a:off x="5181151" y="5210511"/>
            <a:ext cx="1647652" cy="54383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Rectangle 107">
            <a:extLst>
              <a:ext uri="{FF2B5EF4-FFF2-40B4-BE49-F238E27FC236}">
                <a16:creationId xmlns:a16="http://schemas.microsoft.com/office/drawing/2014/main" id="{CE914766-7283-59B0-67CE-3B013A3A46EF}"/>
              </a:ext>
            </a:extLst>
          </p:cNvPr>
          <p:cNvSpPr/>
          <p:nvPr/>
        </p:nvSpPr>
        <p:spPr>
          <a:xfrm>
            <a:off x="5179033" y="5771058"/>
            <a:ext cx="543848" cy="524241"/>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TextBox 108">
            <a:extLst>
              <a:ext uri="{FF2B5EF4-FFF2-40B4-BE49-F238E27FC236}">
                <a16:creationId xmlns:a16="http://schemas.microsoft.com/office/drawing/2014/main" id="{B33E51FC-1C06-9A8D-C71E-4E3BDCBBADB1}"/>
              </a:ext>
            </a:extLst>
          </p:cNvPr>
          <p:cNvSpPr txBox="1"/>
          <p:nvPr/>
        </p:nvSpPr>
        <p:spPr>
          <a:xfrm>
            <a:off x="4514511" y="5705679"/>
            <a:ext cx="691215"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b3</a:t>
            </a:r>
          </a:p>
        </p:txBody>
      </p:sp>
      <p:sp>
        <p:nvSpPr>
          <p:cNvPr id="110" name="TextBox 109">
            <a:extLst>
              <a:ext uri="{FF2B5EF4-FFF2-40B4-BE49-F238E27FC236}">
                <a16:creationId xmlns:a16="http://schemas.microsoft.com/office/drawing/2014/main" id="{B0C6FA64-AB79-7E13-C55B-F568BC7DBD5D}"/>
              </a:ext>
            </a:extLst>
          </p:cNvPr>
          <p:cNvSpPr txBox="1"/>
          <p:nvPr/>
        </p:nvSpPr>
        <p:spPr>
          <a:xfrm>
            <a:off x="4531955" y="5127555"/>
            <a:ext cx="691215" cy="646331"/>
          </a:xfrm>
          <a:prstGeom prst="rect">
            <a:avLst/>
          </a:prstGeom>
          <a:noFill/>
        </p:spPr>
        <p:txBody>
          <a:bodyPr wrap="none" rtlCol="0">
            <a:spAutoFit/>
          </a:bodyPr>
          <a:lstStyle/>
          <a:p>
            <a:r>
              <a:rPr lang="en-US" sz="3600" dirty="0">
                <a:latin typeface="Consolas" panose="020B0609020204030204" pitchFamily="49" charset="0"/>
                <a:cs typeface="Consolas" panose="020B0609020204030204" pitchFamily="49" charset="0"/>
              </a:rPr>
              <a:t>w3</a:t>
            </a:r>
          </a:p>
        </p:txBody>
      </p:sp>
      <p:sp>
        <p:nvSpPr>
          <p:cNvPr id="127" name="TextBox 126">
            <a:extLst>
              <a:ext uri="{FF2B5EF4-FFF2-40B4-BE49-F238E27FC236}">
                <a16:creationId xmlns:a16="http://schemas.microsoft.com/office/drawing/2014/main" id="{F2DA604F-9729-FBF0-FBD5-6D98BD0F804B}"/>
              </a:ext>
            </a:extLst>
          </p:cNvPr>
          <p:cNvSpPr txBox="1"/>
          <p:nvPr/>
        </p:nvSpPr>
        <p:spPr>
          <a:xfrm>
            <a:off x="3851593" y="134319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a </a:t>
            </a:r>
            <a:endParaRPr lang="en-US" dirty="0"/>
          </a:p>
        </p:txBody>
      </p:sp>
      <p:sp>
        <p:nvSpPr>
          <p:cNvPr id="128" name="TextBox 127">
            <a:extLst>
              <a:ext uri="{FF2B5EF4-FFF2-40B4-BE49-F238E27FC236}">
                <a16:creationId xmlns:a16="http://schemas.microsoft.com/office/drawing/2014/main" id="{70699F67-992B-6427-C212-7E86A275EAA6}"/>
              </a:ext>
            </a:extLst>
          </p:cNvPr>
          <p:cNvSpPr txBox="1"/>
          <p:nvPr/>
        </p:nvSpPr>
        <p:spPr>
          <a:xfrm>
            <a:off x="1424483" y="1806890"/>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b</a:t>
            </a:r>
            <a:endParaRPr lang="en-US" dirty="0"/>
          </a:p>
        </p:txBody>
      </p:sp>
      <p:sp>
        <p:nvSpPr>
          <p:cNvPr id="129" name="TextBox 128">
            <a:extLst>
              <a:ext uri="{FF2B5EF4-FFF2-40B4-BE49-F238E27FC236}">
                <a16:creationId xmlns:a16="http://schemas.microsoft.com/office/drawing/2014/main" id="{AA9DF1A0-9B5B-CD67-2D2E-626CB2205A55}"/>
              </a:ext>
            </a:extLst>
          </p:cNvPr>
          <p:cNvSpPr txBox="1"/>
          <p:nvPr/>
        </p:nvSpPr>
        <p:spPr>
          <a:xfrm>
            <a:off x="1447523" y="226293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c</a:t>
            </a:r>
            <a:endParaRPr lang="en-US" dirty="0"/>
          </a:p>
        </p:txBody>
      </p:sp>
      <p:sp>
        <p:nvSpPr>
          <p:cNvPr id="130" name="TextBox 129">
            <a:extLst>
              <a:ext uri="{FF2B5EF4-FFF2-40B4-BE49-F238E27FC236}">
                <a16:creationId xmlns:a16="http://schemas.microsoft.com/office/drawing/2014/main" id="{20F48D4A-3146-7861-43DD-471CD218F564}"/>
              </a:ext>
            </a:extLst>
          </p:cNvPr>
          <p:cNvSpPr txBox="1"/>
          <p:nvPr/>
        </p:nvSpPr>
        <p:spPr>
          <a:xfrm>
            <a:off x="10721090" y="3002810"/>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d</a:t>
            </a:r>
            <a:endParaRPr lang="en-US" dirty="0"/>
          </a:p>
        </p:txBody>
      </p:sp>
      <p:sp>
        <p:nvSpPr>
          <p:cNvPr id="131" name="TextBox 130">
            <a:extLst>
              <a:ext uri="{FF2B5EF4-FFF2-40B4-BE49-F238E27FC236}">
                <a16:creationId xmlns:a16="http://schemas.microsoft.com/office/drawing/2014/main" id="{3262B211-D297-BEB3-1FC2-76DD18CFBA5E}"/>
              </a:ext>
            </a:extLst>
          </p:cNvPr>
          <p:cNvSpPr txBox="1"/>
          <p:nvPr/>
        </p:nvSpPr>
        <p:spPr>
          <a:xfrm>
            <a:off x="10730629" y="358422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e</a:t>
            </a:r>
            <a:endParaRPr lang="en-US" dirty="0"/>
          </a:p>
        </p:txBody>
      </p:sp>
      <p:sp>
        <p:nvSpPr>
          <p:cNvPr id="132" name="TextBox 131">
            <a:extLst>
              <a:ext uri="{FF2B5EF4-FFF2-40B4-BE49-F238E27FC236}">
                <a16:creationId xmlns:a16="http://schemas.microsoft.com/office/drawing/2014/main" id="{98972B17-CBE1-1403-550B-72F817A45815}"/>
              </a:ext>
            </a:extLst>
          </p:cNvPr>
          <p:cNvSpPr txBox="1"/>
          <p:nvPr/>
        </p:nvSpPr>
        <p:spPr>
          <a:xfrm>
            <a:off x="10730629" y="4159509"/>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f</a:t>
            </a:r>
            <a:endParaRPr lang="en-US" dirty="0"/>
          </a:p>
        </p:txBody>
      </p:sp>
      <p:sp>
        <p:nvSpPr>
          <p:cNvPr id="133" name="TextBox 132">
            <a:extLst>
              <a:ext uri="{FF2B5EF4-FFF2-40B4-BE49-F238E27FC236}">
                <a16:creationId xmlns:a16="http://schemas.microsoft.com/office/drawing/2014/main" id="{2B342EDD-BD86-EF3D-CD52-B338E5E8DD7F}"/>
              </a:ext>
            </a:extLst>
          </p:cNvPr>
          <p:cNvSpPr txBox="1"/>
          <p:nvPr/>
        </p:nvSpPr>
        <p:spPr>
          <a:xfrm>
            <a:off x="381000" y="5934015"/>
            <a:ext cx="1581323"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a+d+e+f</a:t>
            </a:r>
            <a:r>
              <a:rPr lang="en-US" dirty="0">
                <a:solidFill>
                  <a:srgbClr val="373637"/>
                </a:solidFill>
                <a:latin typeface="Source Sans Pro" panose="020B0503030403020204" pitchFamily="34" charset="0"/>
              </a:rPr>
              <a:t>=9</a:t>
            </a:r>
            <a:endParaRPr lang="el-GR" b="0" i="0" dirty="0">
              <a:solidFill>
                <a:srgbClr val="373637"/>
              </a:solidFill>
              <a:effectLst/>
              <a:latin typeface="Source Sans Pro" panose="020B0503030403020204" pitchFamily="34" charset="0"/>
            </a:endParaRPr>
          </a:p>
        </p:txBody>
      </p:sp>
      <p:sp>
        <p:nvSpPr>
          <p:cNvPr id="134" name="TextBox 133">
            <a:extLst>
              <a:ext uri="{FF2B5EF4-FFF2-40B4-BE49-F238E27FC236}">
                <a16:creationId xmlns:a16="http://schemas.microsoft.com/office/drawing/2014/main" id="{3EBDB05E-B065-60AA-CAB8-1665967790CF}"/>
              </a:ext>
            </a:extLst>
          </p:cNvPr>
          <p:cNvSpPr txBox="1"/>
          <p:nvPr/>
        </p:nvSpPr>
        <p:spPr>
          <a:xfrm>
            <a:off x="5158259" y="384697"/>
            <a:ext cx="2327688" cy="369332"/>
          </a:xfrm>
          <a:prstGeom prst="rect">
            <a:avLst/>
          </a:prstGeom>
          <a:noFill/>
        </p:spPr>
        <p:txBody>
          <a:bodyPr wrap="none" rtlCol="0">
            <a:spAutoFit/>
          </a:bodyPr>
          <a:lstStyle/>
          <a:p>
            <a:r>
              <a:rPr lang="en-US" dirty="0"/>
              <a:t>Show your work below</a:t>
            </a:r>
          </a:p>
        </p:txBody>
      </p:sp>
    </p:spTree>
    <p:extLst>
      <p:ext uri="{BB962C8B-B14F-4D97-AF65-F5344CB8AC3E}">
        <p14:creationId xmlns:p14="http://schemas.microsoft.com/office/powerpoint/2010/main" val="418216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8AF35-1ED0-89E6-1B58-D32CBB4B03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CEDCF9D-9000-2BE3-3987-6623ECA24003}"/>
              </a:ext>
            </a:extLst>
          </p:cNvPr>
          <p:cNvSpPr>
            <a:spLocks noGrp="1"/>
          </p:cNvSpPr>
          <p:nvPr>
            <p:ph type="title"/>
          </p:nvPr>
        </p:nvSpPr>
        <p:spPr/>
        <p:txBody>
          <a:bodyPr/>
          <a:lstStyle/>
          <a:p>
            <a:r>
              <a:rPr lang="en-US" dirty="0" err="1"/>
              <a:t>Pytorch</a:t>
            </a:r>
            <a:r>
              <a:rPr lang="en-US" dirty="0"/>
              <a:t> by Hand ✍️ </a:t>
            </a:r>
            <a:br>
              <a:rPr lang="en-US" dirty="0"/>
            </a:br>
            <a:r>
              <a:rPr lang="en-US" dirty="0"/>
              <a:t>[MLP]</a:t>
            </a:r>
          </a:p>
        </p:txBody>
      </p:sp>
      <p:sp>
        <p:nvSpPr>
          <p:cNvPr id="3" name="Slide Number Placeholder 2">
            <a:extLst>
              <a:ext uri="{FF2B5EF4-FFF2-40B4-BE49-F238E27FC236}">
                <a16:creationId xmlns:a16="http://schemas.microsoft.com/office/drawing/2014/main" id="{08FB5B67-EA21-6B8C-D1E9-B833F6F118CA}"/>
              </a:ext>
            </a:extLst>
          </p:cNvPr>
          <p:cNvSpPr>
            <a:spLocks noGrp="1"/>
          </p:cNvSpPr>
          <p:nvPr>
            <p:ph type="sldNum" sz="quarter" idx="12"/>
          </p:nvPr>
        </p:nvSpPr>
        <p:spPr/>
        <p:txBody>
          <a:bodyPr/>
          <a:lstStyle/>
          <a:p>
            <a:fld id="{FE7F0537-2BCE-514C-8EA0-7A0C12589E62}" type="slidenum">
              <a:rPr lang="en-US" smtClean="0"/>
              <a:t>52</a:t>
            </a:fld>
            <a:endParaRPr lang="en-US"/>
          </a:p>
        </p:txBody>
      </p:sp>
      <p:pic>
        <p:nvPicPr>
          <p:cNvPr id="1026" name="Picture 2" descr="PyTorch Logo PNG Vector (SVG) Free Download">
            <a:extLst>
              <a:ext uri="{FF2B5EF4-FFF2-40B4-BE49-F238E27FC236}">
                <a16:creationId xmlns:a16="http://schemas.microsoft.com/office/drawing/2014/main" id="{20B4497D-F754-5AD4-76ED-5514876F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61" y="3026979"/>
            <a:ext cx="425989" cy="51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872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A2CE-43B3-828F-67AC-4EBBD22EA0D7}"/>
              </a:ext>
            </a:extLst>
          </p:cNvPr>
          <p:cNvSpPr>
            <a:spLocks noGrp="1"/>
          </p:cNvSpPr>
          <p:nvPr>
            <p:ph type="title"/>
          </p:nvPr>
        </p:nvSpPr>
        <p:spPr/>
        <p:txBody>
          <a:bodyPr>
            <a:normAutofit fontScale="90000"/>
          </a:bodyPr>
          <a:lstStyle/>
          <a:p>
            <a:r>
              <a:rPr lang="en-US" dirty="0" err="1"/>
              <a:t>pytorch</a:t>
            </a:r>
            <a:r>
              <a:rPr lang="en-US" dirty="0"/>
              <a:t> </a:t>
            </a:r>
            <a:r>
              <a:rPr lang="en-US" dirty="0">
                <a:sym typeface="Wingdings" pitchFamily="2" charset="2"/>
              </a:rPr>
              <a:t> Matrix</a:t>
            </a:r>
            <a:endParaRPr lang="en-US" dirty="0"/>
          </a:p>
        </p:txBody>
      </p:sp>
      <p:sp>
        <p:nvSpPr>
          <p:cNvPr id="3" name="Slide Number Placeholder 2">
            <a:extLst>
              <a:ext uri="{FF2B5EF4-FFF2-40B4-BE49-F238E27FC236}">
                <a16:creationId xmlns:a16="http://schemas.microsoft.com/office/drawing/2014/main" id="{6322341E-B154-1D30-5EF9-AD4A0C4A0F4D}"/>
              </a:ext>
            </a:extLst>
          </p:cNvPr>
          <p:cNvSpPr>
            <a:spLocks noGrp="1"/>
          </p:cNvSpPr>
          <p:nvPr>
            <p:ph type="sldNum" sz="quarter" idx="12"/>
          </p:nvPr>
        </p:nvSpPr>
        <p:spPr/>
        <p:txBody>
          <a:bodyPr/>
          <a:lstStyle/>
          <a:p>
            <a:fld id="{FE7F0537-2BCE-514C-8EA0-7A0C12589E62}" type="slidenum">
              <a:rPr lang="en-US" smtClean="0"/>
              <a:t>53</a:t>
            </a:fld>
            <a:endParaRPr lang="en-US"/>
          </a:p>
        </p:txBody>
      </p:sp>
      <p:graphicFrame>
        <p:nvGraphicFramePr>
          <p:cNvPr id="4" name="Table 3">
            <a:extLst>
              <a:ext uri="{FF2B5EF4-FFF2-40B4-BE49-F238E27FC236}">
                <a16:creationId xmlns:a16="http://schemas.microsoft.com/office/drawing/2014/main" id="{249437E2-EB12-5B8F-4C85-BE03E76057DB}"/>
              </a:ext>
            </a:extLst>
          </p:cNvPr>
          <p:cNvGraphicFramePr>
            <a:graphicFrameLocks noGrp="1"/>
          </p:cNvGraphicFramePr>
          <p:nvPr>
            <p:extLst>
              <p:ext uri="{D42A27DB-BD31-4B8C-83A1-F6EECF244321}">
                <p14:modId xmlns:p14="http://schemas.microsoft.com/office/powerpoint/2010/main" val="1649536151"/>
              </p:ext>
            </p:extLst>
          </p:nvPr>
        </p:nvGraphicFramePr>
        <p:xfrm>
          <a:off x="9708418" y="3471437"/>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382611464"/>
                    </a:ext>
                  </a:extLst>
                </a:gridCol>
              </a:tblGrid>
              <a:tr h="365760">
                <a:tc>
                  <a:txBody>
                    <a:bodyPr/>
                    <a:lstStyle/>
                    <a:p>
                      <a:pPr algn="ctr"/>
                      <a:r>
                        <a:rPr lang="en-US" sz="1600" dirty="0"/>
                        <a:t>3</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365760">
                <a:tc>
                  <a:txBody>
                    <a:bodyPr/>
                    <a:lstStyle/>
                    <a:p>
                      <a:pPr algn="ctr"/>
                      <a:r>
                        <a:rPr lang="en-US" sz="1600" dirty="0"/>
                        <a:t>2</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365760">
                <a:tc>
                  <a:txBody>
                    <a:bodyPr/>
                    <a:lstStyle/>
                    <a:p>
                      <a:pPr algn="ctr"/>
                      <a:r>
                        <a:rPr lang="en-US" sz="1600" dirty="0"/>
                        <a:t>0</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365760">
                <a:tc>
                  <a:txBody>
                    <a:bodyPr/>
                    <a:lstStyle/>
                    <a:p>
                      <a:pPr algn="ctr"/>
                      <a:r>
                        <a:rPr lang="en-US" sz="16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graphicFrame>
        <p:nvGraphicFramePr>
          <p:cNvPr id="5" name="Table 4">
            <a:extLst>
              <a:ext uri="{FF2B5EF4-FFF2-40B4-BE49-F238E27FC236}">
                <a16:creationId xmlns:a16="http://schemas.microsoft.com/office/drawing/2014/main" id="{FAEA240B-BFE9-8CA6-34B5-A2F79FF2C456}"/>
              </a:ext>
            </a:extLst>
          </p:cNvPr>
          <p:cNvGraphicFramePr>
            <a:graphicFrameLocks noGrp="1"/>
          </p:cNvGraphicFramePr>
          <p:nvPr>
            <p:extLst>
              <p:ext uri="{D42A27DB-BD31-4B8C-83A1-F6EECF244321}">
                <p14:modId xmlns:p14="http://schemas.microsoft.com/office/powerpoint/2010/main" val="680184974"/>
              </p:ext>
            </p:extLst>
          </p:nvPr>
        </p:nvGraphicFramePr>
        <p:xfrm>
          <a:off x="7692467" y="5158106"/>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6951701"/>
                    </a:ext>
                  </a:extLst>
                </a:gridCol>
                <a:gridCol w="365760">
                  <a:extLst>
                    <a:ext uri="{9D8B030D-6E8A-4147-A177-3AD203B41FA5}">
                      <a16:colId xmlns:a16="http://schemas.microsoft.com/office/drawing/2014/main" val="234087040"/>
                    </a:ext>
                  </a:extLst>
                </a:gridCol>
                <a:gridCol w="365760">
                  <a:extLst>
                    <a:ext uri="{9D8B030D-6E8A-4147-A177-3AD203B41FA5}">
                      <a16:colId xmlns:a16="http://schemas.microsoft.com/office/drawing/2014/main" val="2284763901"/>
                    </a:ext>
                  </a:extLst>
                </a:gridCol>
                <a:gridCol w="365760">
                  <a:extLst>
                    <a:ext uri="{9D8B030D-6E8A-4147-A177-3AD203B41FA5}">
                      <a16:colId xmlns:a16="http://schemas.microsoft.com/office/drawing/2014/main" val="2370656563"/>
                    </a:ext>
                  </a:extLst>
                </a:gridCol>
                <a:gridCol w="365760">
                  <a:extLst>
                    <a:ext uri="{9D8B030D-6E8A-4147-A177-3AD203B41FA5}">
                      <a16:colId xmlns:a16="http://schemas.microsoft.com/office/drawing/2014/main" val="3958943911"/>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367644853"/>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196743834"/>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749522690"/>
                  </a:ext>
                </a:extLst>
              </a:tr>
            </a:tbl>
          </a:graphicData>
        </a:graphic>
      </p:graphicFrame>
      <p:graphicFrame>
        <p:nvGraphicFramePr>
          <p:cNvPr id="6" name="Table 5">
            <a:extLst>
              <a:ext uri="{FF2B5EF4-FFF2-40B4-BE49-F238E27FC236}">
                <a16:creationId xmlns:a16="http://schemas.microsoft.com/office/drawing/2014/main" id="{F5F3A9EC-6F95-B24E-95D6-E4B5CD32E658}"/>
              </a:ext>
            </a:extLst>
          </p:cNvPr>
          <p:cNvGraphicFramePr>
            <a:graphicFrameLocks noGrp="1"/>
          </p:cNvGraphicFramePr>
          <p:nvPr>
            <p:extLst>
              <p:ext uri="{D42A27DB-BD31-4B8C-83A1-F6EECF244321}">
                <p14:modId xmlns:p14="http://schemas.microsoft.com/office/powerpoint/2010/main" val="3614317414"/>
              </p:ext>
            </p:extLst>
          </p:nvPr>
        </p:nvGraphicFramePr>
        <p:xfrm>
          <a:off x="9696808" y="5158106"/>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21987169"/>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50199191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99326212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434512410"/>
                  </a:ext>
                </a:extLst>
              </a:tr>
            </a:tbl>
          </a:graphicData>
        </a:graphic>
      </p:graphicFrame>
      <p:graphicFrame>
        <p:nvGraphicFramePr>
          <p:cNvPr id="7" name="Table 6">
            <a:extLst>
              <a:ext uri="{FF2B5EF4-FFF2-40B4-BE49-F238E27FC236}">
                <a16:creationId xmlns:a16="http://schemas.microsoft.com/office/drawing/2014/main" id="{BA2FE912-7B68-6098-31EC-F4C126D32919}"/>
              </a:ext>
            </a:extLst>
          </p:cNvPr>
          <p:cNvGraphicFramePr>
            <a:graphicFrameLocks noGrp="1"/>
          </p:cNvGraphicFramePr>
          <p:nvPr>
            <p:extLst>
              <p:ext uri="{D42A27DB-BD31-4B8C-83A1-F6EECF244321}">
                <p14:modId xmlns:p14="http://schemas.microsoft.com/office/powerpoint/2010/main" val="3676429993"/>
              </p:ext>
            </p:extLst>
          </p:nvPr>
        </p:nvGraphicFramePr>
        <p:xfrm>
          <a:off x="10531784" y="5158106"/>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971527179"/>
                    </a:ext>
                  </a:extLst>
                </a:gridCol>
              </a:tblGrid>
              <a:tr h="365760">
                <a:tc>
                  <a:txBody>
                    <a:bodyPr/>
                    <a:lstStyle/>
                    <a:p>
                      <a:pPr algn="ctr"/>
                      <a:r>
                        <a:rPr lang="en-US" sz="1600" dirty="0"/>
                        <a:t>2</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4469413"/>
                  </a:ext>
                </a:extLst>
              </a:tr>
              <a:tr h="365760">
                <a:tc>
                  <a:txBody>
                    <a:bodyPr/>
                    <a:lstStyle/>
                    <a:p>
                      <a:pPr algn="ctr"/>
                      <a:r>
                        <a:rPr lang="en-US" sz="1600" dirty="0"/>
                        <a:t>1</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62312083"/>
                  </a:ext>
                </a:extLst>
              </a:tr>
              <a:tr h="365760">
                <a:tc>
                  <a:txBody>
                    <a:bodyPr/>
                    <a:lstStyle/>
                    <a:p>
                      <a:pPr algn="ctr"/>
                      <a:r>
                        <a:rPr lang="en-US" sz="1600" dirty="0"/>
                        <a:t>2</a:t>
                      </a:r>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804257272"/>
                  </a:ext>
                </a:extLst>
              </a:tr>
            </a:tbl>
          </a:graphicData>
        </a:graphic>
      </p:graphicFrame>
      <p:graphicFrame>
        <p:nvGraphicFramePr>
          <p:cNvPr id="8" name="Table 7">
            <a:extLst>
              <a:ext uri="{FF2B5EF4-FFF2-40B4-BE49-F238E27FC236}">
                <a16:creationId xmlns:a16="http://schemas.microsoft.com/office/drawing/2014/main" id="{9C5426FF-9BD4-8349-977F-9152C701AA9E}"/>
              </a:ext>
            </a:extLst>
          </p:cNvPr>
          <p:cNvGraphicFramePr>
            <a:graphicFrameLocks noGrp="1"/>
          </p:cNvGraphicFramePr>
          <p:nvPr>
            <p:extLst>
              <p:ext uri="{D42A27DB-BD31-4B8C-83A1-F6EECF244321}">
                <p14:modId xmlns:p14="http://schemas.microsoft.com/office/powerpoint/2010/main" val="1380762036"/>
              </p:ext>
            </p:extLst>
          </p:nvPr>
        </p:nvGraphicFramePr>
        <p:xfrm>
          <a:off x="8816538" y="2190589"/>
          <a:ext cx="366760" cy="1097280"/>
        </p:xfrm>
        <a:graphic>
          <a:graphicData uri="http://schemas.openxmlformats.org/drawingml/2006/table">
            <a:tbl>
              <a:tblPr firstRow="1" bandRow="1">
                <a:tableStyleId>{5940675A-B579-460E-94D1-54222C63F5DA}</a:tableStyleId>
              </a:tblPr>
              <a:tblGrid>
                <a:gridCol w="366760">
                  <a:extLst>
                    <a:ext uri="{9D8B030D-6E8A-4147-A177-3AD203B41FA5}">
                      <a16:colId xmlns:a16="http://schemas.microsoft.com/office/drawing/2014/main" val="4073241364"/>
                    </a:ext>
                  </a:extLst>
                </a:gridCol>
              </a:tblGrid>
              <a:tr h="365760">
                <a:tc>
                  <a:txBody>
                    <a:bodyPr/>
                    <a:lstStyle/>
                    <a:p>
                      <a:pPr algn="ctr"/>
                      <a:r>
                        <a:rPr lang="en-US" sz="1600" dirty="0"/>
                        <a:t>1</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57026623"/>
                  </a:ext>
                </a:extLst>
              </a:tr>
              <a:tr h="365760">
                <a:tc>
                  <a:txBody>
                    <a:bodyPr/>
                    <a:lstStyle/>
                    <a:p>
                      <a:pPr algn="ctr"/>
                      <a:r>
                        <a:rPr lang="en-US" sz="1600" dirty="0"/>
                        <a:t>2</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634380427"/>
                  </a:ext>
                </a:extLst>
              </a:tr>
              <a:tr h="365760">
                <a:tc>
                  <a:txBody>
                    <a:bodyPr/>
                    <a:lstStyle/>
                    <a:p>
                      <a:pPr algn="ctr"/>
                      <a:r>
                        <a:rPr lang="en-US" sz="1600" dirty="0"/>
                        <a:t>3</a:t>
                      </a:r>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082838002"/>
                  </a:ext>
                </a:extLst>
              </a:tr>
            </a:tbl>
          </a:graphicData>
        </a:graphic>
      </p:graphicFrame>
      <p:graphicFrame>
        <p:nvGraphicFramePr>
          <p:cNvPr id="9" name="Table 8">
            <a:extLst>
              <a:ext uri="{FF2B5EF4-FFF2-40B4-BE49-F238E27FC236}">
                <a16:creationId xmlns:a16="http://schemas.microsoft.com/office/drawing/2014/main" id="{8CEAAEFC-0BC5-D961-B8A8-EBD34F4CDE19}"/>
              </a:ext>
            </a:extLst>
          </p:cNvPr>
          <p:cNvGraphicFramePr>
            <a:graphicFrameLocks noGrp="1"/>
          </p:cNvGraphicFramePr>
          <p:nvPr>
            <p:extLst>
              <p:ext uri="{D42A27DB-BD31-4B8C-83A1-F6EECF244321}">
                <p14:modId xmlns:p14="http://schemas.microsoft.com/office/powerpoint/2010/main" val="2549592917"/>
              </p:ext>
            </p:extLst>
          </p:nvPr>
        </p:nvGraphicFramePr>
        <p:xfrm>
          <a:off x="7253901" y="3471437"/>
          <a:ext cx="146304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776979105"/>
                    </a:ext>
                  </a:extLst>
                </a:gridCol>
                <a:gridCol w="365760">
                  <a:extLst>
                    <a:ext uri="{9D8B030D-6E8A-4147-A177-3AD203B41FA5}">
                      <a16:colId xmlns:a16="http://schemas.microsoft.com/office/drawing/2014/main" val="3590012424"/>
                    </a:ext>
                  </a:extLst>
                </a:gridCol>
                <a:gridCol w="365760">
                  <a:extLst>
                    <a:ext uri="{9D8B030D-6E8A-4147-A177-3AD203B41FA5}">
                      <a16:colId xmlns:a16="http://schemas.microsoft.com/office/drawing/2014/main" val="1313156060"/>
                    </a:ext>
                  </a:extLst>
                </a:gridCol>
                <a:gridCol w="365760">
                  <a:extLst>
                    <a:ext uri="{9D8B030D-6E8A-4147-A177-3AD203B41FA5}">
                      <a16:colId xmlns:a16="http://schemas.microsoft.com/office/drawing/2014/main" val="1394998529"/>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557252717"/>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787357258"/>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423200715"/>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733697551"/>
                  </a:ext>
                </a:extLst>
              </a:tr>
            </a:tbl>
          </a:graphicData>
        </a:graphic>
      </p:graphicFrame>
      <p:graphicFrame>
        <p:nvGraphicFramePr>
          <p:cNvPr id="10" name="Table 9">
            <a:extLst>
              <a:ext uri="{FF2B5EF4-FFF2-40B4-BE49-F238E27FC236}">
                <a16:creationId xmlns:a16="http://schemas.microsoft.com/office/drawing/2014/main" id="{285EF47D-39A6-2050-D102-EAF438D03A88}"/>
              </a:ext>
            </a:extLst>
          </p:cNvPr>
          <p:cNvGraphicFramePr>
            <a:graphicFrameLocks noGrp="1"/>
          </p:cNvGraphicFramePr>
          <p:nvPr>
            <p:extLst>
              <p:ext uri="{D42A27DB-BD31-4B8C-83A1-F6EECF244321}">
                <p14:modId xmlns:p14="http://schemas.microsoft.com/office/powerpoint/2010/main" val="1002201313"/>
              </p:ext>
            </p:extLst>
          </p:nvPr>
        </p:nvGraphicFramePr>
        <p:xfrm>
          <a:off x="8816538" y="3471437"/>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42917655"/>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2485772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59639518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732000783"/>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510464327"/>
                  </a:ext>
                </a:extLst>
              </a:tr>
            </a:tbl>
          </a:graphicData>
        </a:graphic>
      </p:graphicFrame>
      <p:sp>
        <p:nvSpPr>
          <p:cNvPr id="11" name="TextBox 10">
            <a:extLst>
              <a:ext uri="{FF2B5EF4-FFF2-40B4-BE49-F238E27FC236}">
                <a16:creationId xmlns:a16="http://schemas.microsoft.com/office/drawing/2014/main" id="{EB99F9B0-DD1F-CB73-89B0-7BD0501AED90}"/>
              </a:ext>
            </a:extLst>
          </p:cNvPr>
          <p:cNvSpPr txBox="1"/>
          <p:nvPr/>
        </p:nvSpPr>
        <p:spPr>
          <a:xfrm>
            <a:off x="9165971" y="3568193"/>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13" name="TextBox 12">
            <a:extLst>
              <a:ext uri="{FF2B5EF4-FFF2-40B4-BE49-F238E27FC236}">
                <a16:creationId xmlns:a16="http://schemas.microsoft.com/office/drawing/2014/main" id="{66EB3886-7442-700A-6646-3759B271D4AC}"/>
              </a:ext>
            </a:extLst>
          </p:cNvPr>
          <p:cNvSpPr txBox="1"/>
          <p:nvPr/>
        </p:nvSpPr>
        <p:spPr>
          <a:xfrm>
            <a:off x="8869704" y="3239850"/>
            <a:ext cx="250390" cy="246221"/>
          </a:xfrm>
          <a:prstGeom prst="rect">
            <a:avLst/>
          </a:prstGeom>
          <a:noFill/>
        </p:spPr>
        <p:txBody>
          <a:bodyPr wrap="none" rtlCol="0">
            <a:spAutoFit/>
          </a:bodyPr>
          <a:lstStyle/>
          <a:p>
            <a:r>
              <a:rPr lang="en-US" sz="1000" dirty="0"/>
              <a:t>1</a:t>
            </a:r>
          </a:p>
        </p:txBody>
      </p:sp>
      <p:sp>
        <p:nvSpPr>
          <p:cNvPr id="14" name="TextBox 13">
            <a:extLst>
              <a:ext uri="{FF2B5EF4-FFF2-40B4-BE49-F238E27FC236}">
                <a16:creationId xmlns:a16="http://schemas.microsoft.com/office/drawing/2014/main" id="{5B3CF1C0-7EE7-8D90-DF39-814214C8D849}"/>
              </a:ext>
            </a:extLst>
          </p:cNvPr>
          <p:cNvSpPr txBox="1"/>
          <p:nvPr/>
        </p:nvSpPr>
        <p:spPr>
          <a:xfrm>
            <a:off x="9760737" y="4891713"/>
            <a:ext cx="250390" cy="246221"/>
          </a:xfrm>
          <a:prstGeom prst="rect">
            <a:avLst/>
          </a:prstGeom>
          <a:noFill/>
        </p:spPr>
        <p:txBody>
          <a:bodyPr wrap="none" rtlCol="0">
            <a:spAutoFit/>
          </a:bodyPr>
          <a:lstStyle/>
          <a:p>
            <a:r>
              <a:rPr lang="en-US" sz="1000" dirty="0"/>
              <a:t>1</a:t>
            </a:r>
          </a:p>
        </p:txBody>
      </p:sp>
      <p:graphicFrame>
        <p:nvGraphicFramePr>
          <p:cNvPr id="15" name="Table 14">
            <a:extLst>
              <a:ext uri="{FF2B5EF4-FFF2-40B4-BE49-F238E27FC236}">
                <a16:creationId xmlns:a16="http://schemas.microsoft.com/office/drawing/2014/main" id="{F730B1C5-C20B-5972-9A2C-402CA5946D27}"/>
              </a:ext>
            </a:extLst>
          </p:cNvPr>
          <p:cNvGraphicFramePr>
            <a:graphicFrameLocks noGrp="1"/>
          </p:cNvGraphicFramePr>
          <p:nvPr>
            <p:extLst>
              <p:ext uri="{D42A27DB-BD31-4B8C-83A1-F6EECF244321}">
                <p14:modId xmlns:p14="http://schemas.microsoft.com/office/powerpoint/2010/main" val="1789574967"/>
              </p:ext>
            </p:extLst>
          </p:nvPr>
        </p:nvGraphicFramePr>
        <p:xfrm>
          <a:off x="7896317" y="2190919"/>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756950336"/>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68705777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34210578"/>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53680371"/>
                  </a:ext>
                </a:extLst>
              </a:tr>
            </a:tbl>
          </a:graphicData>
        </a:graphic>
      </p:graphicFrame>
      <p:sp>
        <p:nvSpPr>
          <p:cNvPr id="16" name="TextBox 15">
            <a:extLst>
              <a:ext uri="{FF2B5EF4-FFF2-40B4-BE49-F238E27FC236}">
                <a16:creationId xmlns:a16="http://schemas.microsoft.com/office/drawing/2014/main" id="{B0CC13EA-A3A6-0968-8776-C1198A3D580E}"/>
              </a:ext>
            </a:extLst>
          </p:cNvPr>
          <p:cNvSpPr txBox="1"/>
          <p:nvPr/>
        </p:nvSpPr>
        <p:spPr>
          <a:xfrm>
            <a:off x="8303079" y="2412369"/>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graphicFrame>
        <p:nvGraphicFramePr>
          <p:cNvPr id="17" name="Table 16">
            <a:extLst>
              <a:ext uri="{FF2B5EF4-FFF2-40B4-BE49-F238E27FC236}">
                <a16:creationId xmlns:a16="http://schemas.microsoft.com/office/drawing/2014/main" id="{A40FDD1F-E3AA-0095-98FC-1CA57F9F962F}"/>
              </a:ext>
            </a:extLst>
          </p:cNvPr>
          <p:cNvGraphicFramePr>
            <a:graphicFrameLocks noGrp="1"/>
          </p:cNvGraphicFramePr>
          <p:nvPr>
            <p:extLst>
              <p:ext uri="{D42A27DB-BD31-4B8C-83A1-F6EECF244321}">
                <p14:modId xmlns:p14="http://schemas.microsoft.com/office/powerpoint/2010/main" val="2238740650"/>
              </p:ext>
            </p:extLst>
          </p:nvPr>
        </p:nvGraphicFramePr>
        <p:xfrm>
          <a:off x="7900004" y="521039"/>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89566834"/>
                    </a:ext>
                  </a:extLst>
                </a:gridCol>
              </a:tblGrid>
              <a:tr h="365760">
                <a:tc>
                  <a:txBody>
                    <a:bodyPr/>
                    <a:lstStyle/>
                    <a:p>
                      <a:pPr algn="ctr"/>
                      <a:r>
                        <a:rPr lang="en-US" sz="1600" dirty="0"/>
                        <a:t>2</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16735329"/>
                  </a:ext>
                </a:extLst>
              </a:tr>
              <a:tr h="365760">
                <a:tc>
                  <a:txBody>
                    <a:bodyPr/>
                    <a:lstStyle/>
                    <a:p>
                      <a:pPr algn="ctr"/>
                      <a:r>
                        <a:rPr lang="en-US" sz="16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02871081"/>
                  </a:ext>
                </a:extLst>
              </a:tr>
              <a:tr h="365760">
                <a:tc>
                  <a:txBody>
                    <a:bodyPr/>
                    <a:lstStyle/>
                    <a:p>
                      <a:pPr algn="ctr"/>
                      <a:r>
                        <a:rPr lang="en-US" sz="1600" dirty="0"/>
                        <a:t>3</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993194885"/>
                  </a:ext>
                </a:extLst>
              </a:tr>
              <a:tr h="365760">
                <a:tc>
                  <a:txBody>
                    <a:bodyPr/>
                    <a:lstStyle/>
                    <a:p>
                      <a:pPr algn="ctr"/>
                      <a:r>
                        <a:rPr lang="en-US" sz="1600" dirty="0"/>
                        <a:t>-1</a:t>
                      </a:r>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943298755"/>
                  </a:ext>
                </a:extLst>
              </a:tr>
            </a:tbl>
          </a:graphicData>
        </a:graphic>
      </p:graphicFrame>
      <p:sp>
        <p:nvSpPr>
          <p:cNvPr id="18" name="TextBox 17">
            <a:extLst>
              <a:ext uri="{FF2B5EF4-FFF2-40B4-BE49-F238E27FC236}">
                <a16:creationId xmlns:a16="http://schemas.microsoft.com/office/drawing/2014/main" id="{6CFA6DCE-18DC-07C4-545B-7DB99DB2F2A6}"/>
              </a:ext>
            </a:extLst>
          </p:cNvPr>
          <p:cNvSpPr txBox="1"/>
          <p:nvPr/>
        </p:nvSpPr>
        <p:spPr>
          <a:xfrm>
            <a:off x="7954002" y="1934885"/>
            <a:ext cx="250390" cy="246221"/>
          </a:xfrm>
          <a:prstGeom prst="rect">
            <a:avLst/>
          </a:prstGeom>
          <a:noFill/>
        </p:spPr>
        <p:txBody>
          <a:bodyPr wrap="none" rtlCol="0">
            <a:spAutoFit/>
          </a:bodyPr>
          <a:lstStyle/>
          <a:p>
            <a:r>
              <a:rPr lang="en-US" sz="1000" dirty="0"/>
              <a:t>1</a:t>
            </a:r>
          </a:p>
        </p:txBody>
      </p:sp>
      <p:graphicFrame>
        <p:nvGraphicFramePr>
          <p:cNvPr id="25" name="Table 24">
            <a:extLst>
              <a:ext uri="{FF2B5EF4-FFF2-40B4-BE49-F238E27FC236}">
                <a16:creationId xmlns:a16="http://schemas.microsoft.com/office/drawing/2014/main" id="{416CC5D5-E0BE-38F8-CCC0-4AC6C5DC5ECA}"/>
              </a:ext>
            </a:extLst>
          </p:cNvPr>
          <p:cNvGraphicFramePr>
            <a:graphicFrameLocks noGrp="1"/>
          </p:cNvGraphicFramePr>
          <p:nvPr>
            <p:extLst>
              <p:ext uri="{D42A27DB-BD31-4B8C-83A1-F6EECF244321}">
                <p14:modId xmlns:p14="http://schemas.microsoft.com/office/powerpoint/2010/main" val="4086153135"/>
              </p:ext>
            </p:extLst>
          </p:nvPr>
        </p:nvGraphicFramePr>
        <p:xfrm>
          <a:off x="5957325" y="2202283"/>
          <a:ext cx="182880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4009523181"/>
                    </a:ext>
                  </a:extLst>
                </a:gridCol>
                <a:gridCol w="365760">
                  <a:extLst>
                    <a:ext uri="{9D8B030D-6E8A-4147-A177-3AD203B41FA5}">
                      <a16:colId xmlns:a16="http://schemas.microsoft.com/office/drawing/2014/main" val="1862510361"/>
                    </a:ext>
                  </a:extLst>
                </a:gridCol>
                <a:gridCol w="365760">
                  <a:extLst>
                    <a:ext uri="{9D8B030D-6E8A-4147-A177-3AD203B41FA5}">
                      <a16:colId xmlns:a16="http://schemas.microsoft.com/office/drawing/2014/main" val="1629705740"/>
                    </a:ext>
                  </a:extLst>
                </a:gridCol>
                <a:gridCol w="365760">
                  <a:extLst>
                    <a:ext uri="{9D8B030D-6E8A-4147-A177-3AD203B41FA5}">
                      <a16:colId xmlns:a16="http://schemas.microsoft.com/office/drawing/2014/main" val="1480944087"/>
                    </a:ext>
                  </a:extLst>
                </a:gridCol>
                <a:gridCol w="365760">
                  <a:extLst>
                    <a:ext uri="{9D8B030D-6E8A-4147-A177-3AD203B41FA5}">
                      <a16:colId xmlns:a16="http://schemas.microsoft.com/office/drawing/2014/main" val="2660070887"/>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32754395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20295993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65948920"/>
                  </a:ext>
                </a:extLst>
              </a:tr>
            </a:tbl>
          </a:graphicData>
        </a:graphic>
      </p:graphicFrame>
      <p:sp>
        <p:nvSpPr>
          <p:cNvPr id="26" name="TextBox 25">
            <a:extLst>
              <a:ext uri="{FF2B5EF4-FFF2-40B4-BE49-F238E27FC236}">
                <a16:creationId xmlns:a16="http://schemas.microsoft.com/office/drawing/2014/main" id="{EA22EE8D-3D03-0BA8-EC15-96EE8BA80BE4}"/>
              </a:ext>
            </a:extLst>
          </p:cNvPr>
          <p:cNvSpPr txBox="1"/>
          <p:nvPr/>
        </p:nvSpPr>
        <p:spPr>
          <a:xfrm>
            <a:off x="770713" y="1139344"/>
            <a:ext cx="5640597" cy="5228354"/>
          </a:xfrm>
          <a:prstGeom prst="rect">
            <a:avLst/>
          </a:prstGeom>
          <a:noFill/>
        </p:spPr>
        <p:txBody>
          <a:bodyPr wrap="square">
            <a:spAutoFit/>
          </a:bodyPr>
          <a:lstStyle/>
          <a:p>
            <a:pPr marL="457200" indent="-457200">
              <a:lnSpc>
                <a:spcPct val="150000"/>
              </a:lnSpc>
              <a:buFont typeface="+mj-lt"/>
              <a:buAutoNum type="arabicPeriod"/>
            </a:pPr>
            <a:r>
              <a:rPr lang="en-US" sz="1400" dirty="0" err="1">
                <a:latin typeface="Consolas" panose="020B0609020204030204" pitchFamily="49" charset="0"/>
                <a:cs typeface="Consolas" panose="020B0609020204030204" pitchFamily="49" charset="0"/>
              </a:rPr>
              <a:t>mlp_model</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nn.Sequential</a:t>
            </a: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a:t>
            </a:r>
            <a:r>
              <a:rPr lang="en-US" sz="1400" dirty="0">
                <a:latin typeface="Consolas" panose="020B0609020204030204" pitchFamily="49" charset="0"/>
                <a:cs typeface="Consolas" panose="020B0609020204030204" pitchFamily="49" charset="0"/>
              </a:rPr>
              <a:t>.___________( ___, ___, bias = ___ ),</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a:t>
            </a:r>
            <a:r>
              <a:rPr lang="en-US" sz="1400" dirty="0">
                <a:latin typeface="Consolas" panose="020B0609020204030204" pitchFamily="49" charset="0"/>
                <a:cs typeface="Consolas" panose="020B0609020204030204" pitchFamily="49" charset="0"/>
              </a:rPr>
              <a:t>.__________(),</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a:t>
            </a:r>
            <a:r>
              <a:rPr lang="en-US" sz="1400" dirty="0">
                <a:latin typeface="Consolas" panose="020B0609020204030204" pitchFamily="49" charset="0"/>
                <a:cs typeface="Consolas" panose="020B0609020204030204" pitchFamily="49" charset="0"/>
              </a:rPr>
              <a:t>.__________( ___, ___, bias = ___ ),</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a:t>
            </a:r>
            <a:r>
              <a:rPr lang="en-US" sz="1400" dirty="0">
                <a:latin typeface="Consolas" panose="020B0609020204030204" pitchFamily="49" charset="0"/>
                <a:cs typeface="Consolas" panose="020B0609020204030204" pitchFamily="49" charset="0"/>
              </a:rPr>
              <a:t>.__________(),</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a:t>
            </a:r>
            <a:r>
              <a:rPr lang="en-US" sz="1400" dirty="0">
                <a:latin typeface="Consolas" panose="020B0609020204030204" pitchFamily="49" charset="0"/>
                <a:cs typeface="Consolas" panose="020B0609020204030204" pitchFamily="49" charset="0"/>
              </a:rPr>
              <a:t>.__________( ___, ___, bias = ___ ),</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a:t>
            </a:r>
            <a:r>
              <a:rPr lang="en-US" sz="1400" dirty="0">
                <a:latin typeface="Consolas" panose="020B0609020204030204" pitchFamily="49" charset="0"/>
                <a:cs typeface="Consolas" panose="020B0609020204030204" pitchFamily="49" charset="0"/>
              </a:rPr>
              <a:t>.__________(),</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136A0AE-DDB0-F1D7-666A-8A8CBAA2EE4E}"/>
              </a:ext>
            </a:extLst>
          </p:cNvPr>
          <p:cNvSpPr txBox="1"/>
          <p:nvPr/>
        </p:nvSpPr>
        <p:spPr>
          <a:xfrm>
            <a:off x="10137523" y="5137934"/>
            <a:ext cx="319305" cy="830997"/>
          </a:xfrm>
          <a:prstGeom prst="rect">
            <a:avLst/>
          </a:prstGeom>
          <a:noFill/>
        </p:spPr>
        <p:txBody>
          <a:bodyPr wrap="square">
            <a:spAutoFit/>
          </a:bodyPr>
          <a:lstStyle/>
          <a:p>
            <a:r>
              <a:rPr lang="el-GR" sz="2400" b="0" i="0" dirty="0">
                <a:solidFill>
                  <a:srgbClr val="374151"/>
                </a:solidFill>
                <a:effectLst/>
                <a:latin typeface="Söhne"/>
              </a:rPr>
              <a:t>σ</a:t>
            </a:r>
            <a:endParaRPr lang="en-US" sz="2400" b="0" i="0" dirty="0">
              <a:solidFill>
                <a:srgbClr val="374151"/>
              </a:solidFill>
              <a:effectLst/>
              <a:latin typeface="Söhne"/>
            </a:endParaRPr>
          </a:p>
          <a:p>
            <a:r>
              <a:rPr lang="en-US" sz="2400" b="0" i="0" dirty="0">
                <a:solidFill>
                  <a:srgbClr val="374151"/>
                </a:solidFill>
                <a:effectLst/>
                <a:latin typeface="Söhne"/>
              </a:rPr>
              <a:t>≈ </a:t>
            </a:r>
            <a:endParaRPr lang="en-US" sz="2400" dirty="0"/>
          </a:p>
        </p:txBody>
      </p:sp>
    </p:spTree>
    <p:extLst>
      <p:ext uri="{BB962C8B-B14F-4D97-AF65-F5344CB8AC3E}">
        <p14:creationId xmlns:p14="http://schemas.microsoft.com/office/powerpoint/2010/main" val="28780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DBBC2-161D-EE03-64F1-B616474EEA44}"/>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B9A3E02D-AF02-C44D-6DA2-AB65CD91CF12}"/>
              </a:ext>
            </a:extLst>
          </p:cNvPr>
          <p:cNvSpPr txBox="1"/>
          <p:nvPr/>
        </p:nvSpPr>
        <p:spPr>
          <a:xfrm>
            <a:off x="8302279" y="1904207"/>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2" name="Title 1">
            <a:extLst>
              <a:ext uri="{FF2B5EF4-FFF2-40B4-BE49-F238E27FC236}">
                <a16:creationId xmlns:a16="http://schemas.microsoft.com/office/drawing/2014/main" id="{7DB8FBD7-0BA2-220C-6F13-D06129F47254}"/>
              </a:ext>
            </a:extLst>
          </p:cNvPr>
          <p:cNvSpPr>
            <a:spLocks noGrp="1"/>
          </p:cNvSpPr>
          <p:nvPr>
            <p:ph type="title"/>
          </p:nvPr>
        </p:nvSpPr>
        <p:spPr/>
        <p:txBody>
          <a:bodyPr>
            <a:normAutofit fontScale="90000"/>
          </a:bodyPr>
          <a:lstStyle/>
          <a:p>
            <a:r>
              <a:rPr lang="en-US" dirty="0" err="1"/>
              <a:t>pytorch</a:t>
            </a:r>
            <a:r>
              <a:rPr lang="en-US" dirty="0"/>
              <a:t> </a:t>
            </a:r>
            <a:r>
              <a:rPr lang="en-US" dirty="0">
                <a:sym typeface="Wingdings" pitchFamily="2" charset="2"/>
              </a:rPr>
              <a:t> Matrix</a:t>
            </a:r>
            <a:endParaRPr lang="en-US" dirty="0"/>
          </a:p>
        </p:txBody>
      </p:sp>
      <p:sp>
        <p:nvSpPr>
          <p:cNvPr id="3" name="Slide Number Placeholder 2">
            <a:extLst>
              <a:ext uri="{FF2B5EF4-FFF2-40B4-BE49-F238E27FC236}">
                <a16:creationId xmlns:a16="http://schemas.microsoft.com/office/drawing/2014/main" id="{1F50051F-B4EA-2EC3-129F-110D8340F738}"/>
              </a:ext>
            </a:extLst>
          </p:cNvPr>
          <p:cNvSpPr>
            <a:spLocks noGrp="1"/>
          </p:cNvSpPr>
          <p:nvPr>
            <p:ph type="sldNum" sz="quarter" idx="12"/>
          </p:nvPr>
        </p:nvSpPr>
        <p:spPr/>
        <p:txBody>
          <a:bodyPr/>
          <a:lstStyle/>
          <a:p>
            <a:fld id="{FE7F0537-2BCE-514C-8EA0-7A0C12589E62}" type="slidenum">
              <a:rPr lang="en-US" smtClean="0"/>
              <a:t>54</a:t>
            </a:fld>
            <a:endParaRPr lang="en-US"/>
          </a:p>
        </p:txBody>
      </p:sp>
      <p:graphicFrame>
        <p:nvGraphicFramePr>
          <p:cNvPr id="4" name="Table 3">
            <a:extLst>
              <a:ext uri="{FF2B5EF4-FFF2-40B4-BE49-F238E27FC236}">
                <a16:creationId xmlns:a16="http://schemas.microsoft.com/office/drawing/2014/main" id="{1CCF501B-29E5-1C96-9FC9-46646699A87D}"/>
              </a:ext>
            </a:extLst>
          </p:cNvPr>
          <p:cNvGraphicFramePr>
            <a:graphicFrameLocks noGrp="1"/>
          </p:cNvGraphicFramePr>
          <p:nvPr>
            <p:extLst>
              <p:ext uri="{D42A27DB-BD31-4B8C-83A1-F6EECF244321}">
                <p14:modId xmlns:p14="http://schemas.microsoft.com/office/powerpoint/2010/main" val="1137432287"/>
              </p:ext>
            </p:extLst>
          </p:nvPr>
        </p:nvGraphicFramePr>
        <p:xfrm>
          <a:off x="9708418" y="3471437"/>
          <a:ext cx="365760" cy="182880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382611464"/>
                    </a:ext>
                  </a:extLst>
                </a:gridCol>
              </a:tblGrid>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1521190"/>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245397230"/>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1208447981"/>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865412985"/>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971163783"/>
                  </a:ext>
                </a:extLst>
              </a:tr>
            </a:tbl>
          </a:graphicData>
        </a:graphic>
      </p:graphicFrame>
      <p:graphicFrame>
        <p:nvGraphicFramePr>
          <p:cNvPr id="5" name="Table 4">
            <a:extLst>
              <a:ext uri="{FF2B5EF4-FFF2-40B4-BE49-F238E27FC236}">
                <a16:creationId xmlns:a16="http://schemas.microsoft.com/office/drawing/2014/main" id="{6A53DA14-6BE8-8B03-1998-FE1151B70A9B}"/>
              </a:ext>
            </a:extLst>
          </p:cNvPr>
          <p:cNvGraphicFramePr>
            <a:graphicFrameLocks noGrp="1"/>
          </p:cNvGraphicFramePr>
          <p:nvPr>
            <p:extLst>
              <p:ext uri="{D42A27DB-BD31-4B8C-83A1-F6EECF244321}">
                <p14:modId xmlns:p14="http://schemas.microsoft.com/office/powerpoint/2010/main" val="3627798204"/>
              </p:ext>
            </p:extLst>
          </p:nvPr>
        </p:nvGraphicFramePr>
        <p:xfrm>
          <a:off x="7711554" y="5545960"/>
          <a:ext cx="1800305" cy="731520"/>
        </p:xfrm>
        <a:graphic>
          <a:graphicData uri="http://schemas.openxmlformats.org/drawingml/2006/table">
            <a:tbl>
              <a:tblPr firstRow="1" bandRow="1">
                <a:tableStyleId>{5940675A-B579-460E-94D1-54222C63F5DA}</a:tableStyleId>
              </a:tblPr>
              <a:tblGrid>
                <a:gridCol w="360061">
                  <a:extLst>
                    <a:ext uri="{9D8B030D-6E8A-4147-A177-3AD203B41FA5}">
                      <a16:colId xmlns:a16="http://schemas.microsoft.com/office/drawing/2014/main" val="246951701"/>
                    </a:ext>
                  </a:extLst>
                </a:gridCol>
                <a:gridCol w="360061">
                  <a:extLst>
                    <a:ext uri="{9D8B030D-6E8A-4147-A177-3AD203B41FA5}">
                      <a16:colId xmlns:a16="http://schemas.microsoft.com/office/drawing/2014/main" val="234087040"/>
                    </a:ext>
                  </a:extLst>
                </a:gridCol>
                <a:gridCol w="360061">
                  <a:extLst>
                    <a:ext uri="{9D8B030D-6E8A-4147-A177-3AD203B41FA5}">
                      <a16:colId xmlns:a16="http://schemas.microsoft.com/office/drawing/2014/main" val="2284763901"/>
                    </a:ext>
                  </a:extLst>
                </a:gridCol>
                <a:gridCol w="360061">
                  <a:extLst>
                    <a:ext uri="{9D8B030D-6E8A-4147-A177-3AD203B41FA5}">
                      <a16:colId xmlns:a16="http://schemas.microsoft.com/office/drawing/2014/main" val="2370656563"/>
                    </a:ext>
                  </a:extLst>
                </a:gridCol>
                <a:gridCol w="360061">
                  <a:extLst>
                    <a:ext uri="{9D8B030D-6E8A-4147-A177-3AD203B41FA5}">
                      <a16:colId xmlns:a16="http://schemas.microsoft.com/office/drawing/2014/main" val="3922308384"/>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extLst>
                  <a:ext uri="{0D108BD9-81ED-4DB2-BD59-A6C34878D82A}">
                    <a16:rowId xmlns:a16="http://schemas.microsoft.com/office/drawing/2014/main" val="1367644853"/>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extLst>
                  <a:ext uri="{0D108BD9-81ED-4DB2-BD59-A6C34878D82A}">
                    <a16:rowId xmlns:a16="http://schemas.microsoft.com/office/drawing/2014/main" val="749522690"/>
                  </a:ext>
                </a:extLst>
              </a:tr>
            </a:tbl>
          </a:graphicData>
        </a:graphic>
      </p:graphicFrame>
      <p:graphicFrame>
        <p:nvGraphicFramePr>
          <p:cNvPr id="6" name="Table 5">
            <a:extLst>
              <a:ext uri="{FF2B5EF4-FFF2-40B4-BE49-F238E27FC236}">
                <a16:creationId xmlns:a16="http://schemas.microsoft.com/office/drawing/2014/main" id="{77450F0B-D973-BDAD-4C1A-D668C57D9D9B}"/>
              </a:ext>
            </a:extLst>
          </p:cNvPr>
          <p:cNvGraphicFramePr>
            <a:graphicFrameLocks noGrp="1"/>
          </p:cNvGraphicFramePr>
          <p:nvPr>
            <p:extLst>
              <p:ext uri="{D42A27DB-BD31-4B8C-83A1-F6EECF244321}">
                <p14:modId xmlns:p14="http://schemas.microsoft.com/office/powerpoint/2010/main" val="2933015050"/>
              </p:ext>
            </p:extLst>
          </p:nvPr>
        </p:nvGraphicFramePr>
        <p:xfrm>
          <a:off x="9715896" y="5545960"/>
          <a:ext cx="36576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421987169"/>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50199191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434512410"/>
                  </a:ext>
                </a:extLst>
              </a:tr>
            </a:tbl>
          </a:graphicData>
        </a:graphic>
      </p:graphicFrame>
      <p:graphicFrame>
        <p:nvGraphicFramePr>
          <p:cNvPr id="7" name="Table 6">
            <a:extLst>
              <a:ext uri="{FF2B5EF4-FFF2-40B4-BE49-F238E27FC236}">
                <a16:creationId xmlns:a16="http://schemas.microsoft.com/office/drawing/2014/main" id="{2F1C48C3-7D9D-04F8-18E0-B93ABC488765}"/>
              </a:ext>
            </a:extLst>
          </p:cNvPr>
          <p:cNvGraphicFramePr>
            <a:graphicFrameLocks noGrp="1"/>
          </p:cNvGraphicFramePr>
          <p:nvPr>
            <p:extLst>
              <p:ext uri="{D42A27DB-BD31-4B8C-83A1-F6EECF244321}">
                <p14:modId xmlns:p14="http://schemas.microsoft.com/office/powerpoint/2010/main" val="422947508"/>
              </p:ext>
            </p:extLst>
          </p:nvPr>
        </p:nvGraphicFramePr>
        <p:xfrm>
          <a:off x="10550872" y="5545960"/>
          <a:ext cx="36576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971527179"/>
                    </a:ext>
                  </a:extLst>
                </a:gridCol>
              </a:tblGrid>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224469413"/>
                  </a:ext>
                </a:extLst>
              </a:tr>
              <a:tr h="365760">
                <a:tc>
                  <a:txBody>
                    <a:bodyPr/>
                    <a:lstStyle/>
                    <a:p>
                      <a:pPr algn="ctr"/>
                      <a:endParaRPr lang="en-US" sz="1600" dirty="0"/>
                    </a:p>
                  </a:txBody>
                  <a:tcPr marL="78990" marR="78990" marT="39495" marB="39495" anchor="ctr">
                    <a:solidFill>
                      <a:schemeClr val="accent5">
                        <a:lumMod val="20000"/>
                        <a:lumOff val="80000"/>
                      </a:schemeClr>
                    </a:solidFill>
                  </a:tcPr>
                </a:tc>
                <a:extLst>
                  <a:ext uri="{0D108BD9-81ED-4DB2-BD59-A6C34878D82A}">
                    <a16:rowId xmlns:a16="http://schemas.microsoft.com/office/drawing/2014/main" val="1804257272"/>
                  </a:ext>
                </a:extLst>
              </a:tr>
            </a:tbl>
          </a:graphicData>
        </a:graphic>
      </p:graphicFrame>
      <p:graphicFrame>
        <p:nvGraphicFramePr>
          <p:cNvPr id="8" name="Table 7">
            <a:extLst>
              <a:ext uri="{FF2B5EF4-FFF2-40B4-BE49-F238E27FC236}">
                <a16:creationId xmlns:a16="http://schemas.microsoft.com/office/drawing/2014/main" id="{97CFA4CF-B038-3289-537F-F5091591F2B2}"/>
              </a:ext>
            </a:extLst>
          </p:cNvPr>
          <p:cNvGraphicFramePr>
            <a:graphicFrameLocks noGrp="1"/>
          </p:cNvGraphicFramePr>
          <p:nvPr>
            <p:extLst>
              <p:ext uri="{D42A27DB-BD31-4B8C-83A1-F6EECF244321}">
                <p14:modId xmlns:p14="http://schemas.microsoft.com/office/powerpoint/2010/main" val="3949411691"/>
              </p:ext>
            </p:extLst>
          </p:nvPr>
        </p:nvGraphicFramePr>
        <p:xfrm>
          <a:off x="8820138" y="1803396"/>
          <a:ext cx="366760" cy="1463040"/>
        </p:xfrm>
        <a:graphic>
          <a:graphicData uri="http://schemas.openxmlformats.org/drawingml/2006/table">
            <a:tbl>
              <a:tblPr firstRow="1" bandRow="1">
                <a:tableStyleId>{5940675A-B579-460E-94D1-54222C63F5DA}</a:tableStyleId>
              </a:tblPr>
              <a:tblGrid>
                <a:gridCol w="366760">
                  <a:extLst>
                    <a:ext uri="{9D8B030D-6E8A-4147-A177-3AD203B41FA5}">
                      <a16:colId xmlns:a16="http://schemas.microsoft.com/office/drawing/2014/main" val="4073241364"/>
                    </a:ext>
                  </a:extLst>
                </a:gridCol>
              </a:tblGrid>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94336168"/>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457026623"/>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2634380427"/>
                  </a:ext>
                </a:extLst>
              </a:tr>
              <a:tr h="365760">
                <a:tc>
                  <a:txBody>
                    <a:bodyPr/>
                    <a:lstStyle/>
                    <a:p>
                      <a:pPr algn="ctr"/>
                      <a:endParaRPr lang="en-US" sz="1600" dirty="0"/>
                    </a:p>
                  </a:txBody>
                  <a:tcPr marL="78990" marR="78990" marT="39495" marB="39495" anchor="ctr">
                    <a:solidFill>
                      <a:schemeClr val="accent6">
                        <a:lumMod val="20000"/>
                        <a:lumOff val="80000"/>
                      </a:schemeClr>
                    </a:solidFill>
                  </a:tcPr>
                </a:tc>
                <a:extLst>
                  <a:ext uri="{0D108BD9-81ED-4DB2-BD59-A6C34878D82A}">
                    <a16:rowId xmlns:a16="http://schemas.microsoft.com/office/drawing/2014/main" val="3082838002"/>
                  </a:ext>
                </a:extLst>
              </a:tr>
            </a:tbl>
          </a:graphicData>
        </a:graphic>
      </p:graphicFrame>
      <p:graphicFrame>
        <p:nvGraphicFramePr>
          <p:cNvPr id="9" name="Table 8">
            <a:extLst>
              <a:ext uri="{FF2B5EF4-FFF2-40B4-BE49-F238E27FC236}">
                <a16:creationId xmlns:a16="http://schemas.microsoft.com/office/drawing/2014/main" id="{48828922-68A6-6965-16E7-A80198755EC8}"/>
              </a:ext>
            </a:extLst>
          </p:cNvPr>
          <p:cNvGraphicFramePr>
            <a:graphicFrameLocks noGrp="1"/>
          </p:cNvGraphicFramePr>
          <p:nvPr>
            <p:extLst>
              <p:ext uri="{D42A27DB-BD31-4B8C-83A1-F6EECF244321}">
                <p14:modId xmlns:p14="http://schemas.microsoft.com/office/powerpoint/2010/main" val="2500906636"/>
              </p:ext>
            </p:extLst>
          </p:nvPr>
        </p:nvGraphicFramePr>
        <p:xfrm>
          <a:off x="7015337" y="3471437"/>
          <a:ext cx="1701605" cy="1828800"/>
        </p:xfrm>
        <a:graphic>
          <a:graphicData uri="http://schemas.openxmlformats.org/drawingml/2006/table">
            <a:tbl>
              <a:tblPr firstRow="1" bandRow="1">
                <a:tableStyleId>{5940675A-B579-460E-94D1-54222C63F5DA}</a:tableStyleId>
              </a:tblPr>
              <a:tblGrid>
                <a:gridCol w="340321">
                  <a:extLst>
                    <a:ext uri="{9D8B030D-6E8A-4147-A177-3AD203B41FA5}">
                      <a16:colId xmlns:a16="http://schemas.microsoft.com/office/drawing/2014/main" val="284455510"/>
                    </a:ext>
                  </a:extLst>
                </a:gridCol>
                <a:gridCol w="340321">
                  <a:extLst>
                    <a:ext uri="{9D8B030D-6E8A-4147-A177-3AD203B41FA5}">
                      <a16:colId xmlns:a16="http://schemas.microsoft.com/office/drawing/2014/main" val="2776979105"/>
                    </a:ext>
                  </a:extLst>
                </a:gridCol>
                <a:gridCol w="340321">
                  <a:extLst>
                    <a:ext uri="{9D8B030D-6E8A-4147-A177-3AD203B41FA5}">
                      <a16:colId xmlns:a16="http://schemas.microsoft.com/office/drawing/2014/main" val="3590012424"/>
                    </a:ext>
                  </a:extLst>
                </a:gridCol>
                <a:gridCol w="340321">
                  <a:extLst>
                    <a:ext uri="{9D8B030D-6E8A-4147-A177-3AD203B41FA5}">
                      <a16:colId xmlns:a16="http://schemas.microsoft.com/office/drawing/2014/main" val="1313156060"/>
                    </a:ext>
                  </a:extLst>
                </a:gridCol>
                <a:gridCol w="340321">
                  <a:extLst>
                    <a:ext uri="{9D8B030D-6E8A-4147-A177-3AD203B41FA5}">
                      <a16:colId xmlns:a16="http://schemas.microsoft.com/office/drawing/2014/main" val="1394998529"/>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557252717"/>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787357258"/>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423200715"/>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66361697"/>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733697551"/>
                  </a:ext>
                </a:extLst>
              </a:tr>
            </a:tbl>
          </a:graphicData>
        </a:graphic>
      </p:graphicFrame>
      <p:graphicFrame>
        <p:nvGraphicFramePr>
          <p:cNvPr id="10" name="Table 9">
            <a:extLst>
              <a:ext uri="{FF2B5EF4-FFF2-40B4-BE49-F238E27FC236}">
                <a16:creationId xmlns:a16="http://schemas.microsoft.com/office/drawing/2014/main" id="{DDF23543-4313-8E10-BAAF-0A6AE0F53C4F}"/>
              </a:ext>
            </a:extLst>
          </p:cNvPr>
          <p:cNvGraphicFramePr>
            <a:graphicFrameLocks noGrp="1"/>
          </p:cNvGraphicFramePr>
          <p:nvPr>
            <p:extLst>
              <p:ext uri="{D42A27DB-BD31-4B8C-83A1-F6EECF244321}">
                <p14:modId xmlns:p14="http://schemas.microsoft.com/office/powerpoint/2010/main" val="1674242473"/>
              </p:ext>
            </p:extLst>
          </p:nvPr>
        </p:nvGraphicFramePr>
        <p:xfrm>
          <a:off x="8816538" y="3471437"/>
          <a:ext cx="365760" cy="182880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42917655"/>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2485772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596395180"/>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732000783"/>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20477267"/>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2510464327"/>
                  </a:ext>
                </a:extLst>
              </a:tr>
            </a:tbl>
          </a:graphicData>
        </a:graphic>
      </p:graphicFrame>
      <p:sp>
        <p:nvSpPr>
          <p:cNvPr id="11" name="TextBox 10">
            <a:extLst>
              <a:ext uri="{FF2B5EF4-FFF2-40B4-BE49-F238E27FC236}">
                <a16:creationId xmlns:a16="http://schemas.microsoft.com/office/drawing/2014/main" id="{F214BEBF-BBFB-34A2-9F32-2E4CF2EAA890}"/>
              </a:ext>
            </a:extLst>
          </p:cNvPr>
          <p:cNvSpPr txBox="1"/>
          <p:nvPr/>
        </p:nvSpPr>
        <p:spPr>
          <a:xfrm>
            <a:off x="9165971" y="3568193"/>
            <a:ext cx="690979" cy="677108"/>
          </a:xfrm>
          <a:prstGeom prst="rect">
            <a:avLst/>
          </a:prstGeom>
          <a:noFill/>
        </p:spPr>
        <p:txBody>
          <a:bodyPr wrap="square">
            <a:spAutoFit/>
          </a:bodyPr>
          <a:lstStyle/>
          <a:p>
            <a:r>
              <a:rPr lang="en-US" sz="1400" b="0" i="0" dirty="0">
                <a:solidFill>
                  <a:srgbClr val="374151"/>
                </a:solidFill>
                <a:effectLst/>
                <a:latin typeface="Söhne"/>
              </a:rPr>
              <a:t>ReLU</a:t>
            </a:r>
          </a:p>
          <a:p>
            <a:r>
              <a:rPr lang="en-US" sz="2400" b="0" i="0" dirty="0">
                <a:solidFill>
                  <a:srgbClr val="374151"/>
                </a:solidFill>
                <a:effectLst/>
                <a:latin typeface="Söhne"/>
              </a:rPr>
              <a:t>≈ </a:t>
            </a:r>
            <a:endParaRPr lang="en-US" sz="2400" dirty="0"/>
          </a:p>
        </p:txBody>
      </p:sp>
      <p:sp>
        <p:nvSpPr>
          <p:cNvPr id="13" name="TextBox 12">
            <a:extLst>
              <a:ext uri="{FF2B5EF4-FFF2-40B4-BE49-F238E27FC236}">
                <a16:creationId xmlns:a16="http://schemas.microsoft.com/office/drawing/2014/main" id="{2C012CB1-3EE1-907F-985D-D53575F4D289}"/>
              </a:ext>
            </a:extLst>
          </p:cNvPr>
          <p:cNvSpPr txBox="1"/>
          <p:nvPr/>
        </p:nvSpPr>
        <p:spPr>
          <a:xfrm>
            <a:off x="8869704" y="3239850"/>
            <a:ext cx="250390" cy="246221"/>
          </a:xfrm>
          <a:prstGeom prst="rect">
            <a:avLst/>
          </a:prstGeom>
          <a:noFill/>
        </p:spPr>
        <p:txBody>
          <a:bodyPr wrap="none" rtlCol="0">
            <a:spAutoFit/>
          </a:bodyPr>
          <a:lstStyle/>
          <a:p>
            <a:r>
              <a:rPr lang="en-US" sz="1000" dirty="0"/>
              <a:t>1</a:t>
            </a:r>
          </a:p>
        </p:txBody>
      </p:sp>
      <p:graphicFrame>
        <p:nvGraphicFramePr>
          <p:cNvPr id="15" name="Table 14">
            <a:extLst>
              <a:ext uri="{FF2B5EF4-FFF2-40B4-BE49-F238E27FC236}">
                <a16:creationId xmlns:a16="http://schemas.microsoft.com/office/drawing/2014/main" id="{095C2182-B6B6-0AB3-4509-8413C277A61B}"/>
              </a:ext>
            </a:extLst>
          </p:cNvPr>
          <p:cNvGraphicFramePr>
            <a:graphicFrameLocks noGrp="1"/>
          </p:cNvGraphicFramePr>
          <p:nvPr>
            <p:extLst>
              <p:ext uri="{D42A27DB-BD31-4B8C-83A1-F6EECF244321}">
                <p14:modId xmlns:p14="http://schemas.microsoft.com/office/powerpoint/2010/main" val="3026853765"/>
              </p:ext>
            </p:extLst>
          </p:nvPr>
        </p:nvGraphicFramePr>
        <p:xfrm>
          <a:off x="7899917" y="1803726"/>
          <a:ext cx="36576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756950336"/>
                    </a:ext>
                  </a:extLst>
                </a:gridCol>
              </a:tblGrid>
              <a:tr h="365760">
                <a:tc>
                  <a:txBody>
                    <a:bodyPr/>
                    <a:lstStyle/>
                    <a:p>
                      <a:pPr algn="ctr"/>
                      <a:endParaRPr lang="en-US" sz="1600" dirty="0"/>
                    </a:p>
                  </a:txBody>
                  <a:tcPr marL="78990" marR="78990" marT="39495" marB="39495" anchor="ctr"/>
                </a:tc>
                <a:extLst>
                  <a:ext uri="{0D108BD9-81ED-4DB2-BD59-A6C34878D82A}">
                    <a16:rowId xmlns:a16="http://schemas.microsoft.com/office/drawing/2014/main" val="821301053"/>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1687057771"/>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34210578"/>
                  </a:ext>
                </a:extLst>
              </a:tr>
              <a:tr h="365760">
                <a:tc>
                  <a:txBody>
                    <a:bodyPr/>
                    <a:lstStyle/>
                    <a:p>
                      <a:pPr algn="ctr"/>
                      <a:endParaRPr lang="en-US" sz="1600" dirty="0"/>
                    </a:p>
                  </a:txBody>
                  <a:tcPr marL="78990" marR="78990" marT="39495" marB="39495" anchor="ctr"/>
                </a:tc>
                <a:extLst>
                  <a:ext uri="{0D108BD9-81ED-4DB2-BD59-A6C34878D82A}">
                    <a16:rowId xmlns:a16="http://schemas.microsoft.com/office/drawing/2014/main" val="3453680371"/>
                  </a:ext>
                </a:extLst>
              </a:tr>
            </a:tbl>
          </a:graphicData>
        </a:graphic>
      </p:graphicFrame>
      <p:graphicFrame>
        <p:nvGraphicFramePr>
          <p:cNvPr id="17" name="Table 16">
            <a:extLst>
              <a:ext uri="{FF2B5EF4-FFF2-40B4-BE49-F238E27FC236}">
                <a16:creationId xmlns:a16="http://schemas.microsoft.com/office/drawing/2014/main" id="{E6868917-31AF-04AE-6FA0-9C76344434AE}"/>
              </a:ext>
            </a:extLst>
          </p:cNvPr>
          <p:cNvGraphicFramePr>
            <a:graphicFrameLocks noGrp="1"/>
          </p:cNvGraphicFramePr>
          <p:nvPr>
            <p:extLst>
              <p:ext uri="{D42A27DB-BD31-4B8C-83A1-F6EECF244321}">
                <p14:modId xmlns:p14="http://schemas.microsoft.com/office/powerpoint/2010/main" val="4134640987"/>
              </p:ext>
            </p:extLst>
          </p:nvPr>
        </p:nvGraphicFramePr>
        <p:xfrm>
          <a:off x="7906743" y="419734"/>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2189566834"/>
                    </a:ext>
                  </a:extLst>
                </a:gridCol>
              </a:tblGrid>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16735329"/>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02871081"/>
                  </a:ext>
                </a:extLst>
              </a:tr>
              <a:tr h="365760">
                <a:tc>
                  <a:txBody>
                    <a:bodyPr/>
                    <a:lstStyle/>
                    <a:p>
                      <a:pPr algn="ctr"/>
                      <a:endParaRPr lang="en-US" sz="1600" dirty="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943298755"/>
                  </a:ext>
                </a:extLst>
              </a:tr>
            </a:tbl>
          </a:graphicData>
        </a:graphic>
      </p:graphicFrame>
      <p:sp>
        <p:nvSpPr>
          <p:cNvPr id="18" name="TextBox 17">
            <a:extLst>
              <a:ext uri="{FF2B5EF4-FFF2-40B4-BE49-F238E27FC236}">
                <a16:creationId xmlns:a16="http://schemas.microsoft.com/office/drawing/2014/main" id="{DFE4E4EA-8DC8-A99D-A7B6-E80013086FC2}"/>
              </a:ext>
            </a:extLst>
          </p:cNvPr>
          <p:cNvSpPr txBox="1"/>
          <p:nvPr/>
        </p:nvSpPr>
        <p:spPr>
          <a:xfrm>
            <a:off x="7957602" y="1547692"/>
            <a:ext cx="250390" cy="246221"/>
          </a:xfrm>
          <a:prstGeom prst="rect">
            <a:avLst/>
          </a:prstGeom>
          <a:noFill/>
        </p:spPr>
        <p:txBody>
          <a:bodyPr wrap="none" rtlCol="0">
            <a:spAutoFit/>
          </a:bodyPr>
          <a:lstStyle/>
          <a:p>
            <a:r>
              <a:rPr lang="en-US" sz="1000" dirty="0"/>
              <a:t>1</a:t>
            </a:r>
          </a:p>
        </p:txBody>
      </p:sp>
      <p:graphicFrame>
        <p:nvGraphicFramePr>
          <p:cNvPr id="25" name="Table 24">
            <a:extLst>
              <a:ext uri="{FF2B5EF4-FFF2-40B4-BE49-F238E27FC236}">
                <a16:creationId xmlns:a16="http://schemas.microsoft.com/office/drawing/2014/main" id="{62ACE9CF-D8D9-76DE-9F7B-C09EF22B6601}"/>
              </a:ext>
            </a:extLst>
          </p:cNvPr>
          <p:cNvGraphicFramePr>
            <a:graphicFrameLocks noGrp="1"/>
          </p:cNvGraphicFramePr>
          <p:nvPr>
            <p:extLst>
              <p:ext uri="{D42A27DB-BD31-4B8C-83A1-F6EECF244321}">
                <p14:modId xmlns:p14="http://schemas.microsoft.com/office/powerpoint/2010/main" val="1119726526"/>
              </p:ext>
            </p:extLst>
          </p:nvPr>
        </p:nvGraphicFramePr>
        <p:xfrm>
          <a:off x="6320369" y="1793913"/>
          <a:ext cx="1463040" cy="146304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4009523181"/>
                    </a:ext>
                  </a:extLst>
                </a:gridCol>
                <a:gridCol w="365760">
                  <a:extLst>
                    <a:ext uri="{9D8B030D-6E8A-4147-A177-3AD203B41FA5}">
                      <a16:colId xmlns:a16="http://schemas.microsoft.com/office/drawing/2014/main" val="1629705740"/>
                    </a:ext>
                  </a:extLst>
                </a:gridCol>
                <a:gridCol w="365760">
                  <a:extLst>
                    <a:ext uri="{9D8B030D-6E8A-4147-A177-3AD203B41FA5}">
                      <a16:colId xmlns:a16="http://schemas.microsoft.com/office/drawing/2014/main" val="1480944087"/>
                    </a:ext>
                  </a:extLst>
                </a:gridCol>
                <a:gridCol w="365760">
                  <a:extLst>
                    <a:ext uri="{9D8B030D-6E8A-4147-A177-3AD203B41FA5}">
                      <a16:colId xmlns:a16="http://schemas.microsoft.com/office/drawing/2014/main" val="2660070887"/>
                    </a:ext>
                  </a:extLst>
                </a:gridCol>
              </a:tblGrid>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1426019952"/>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332754395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4202959939"/>
                  </a:ext>
                </a:extLst>
              </a:tr>
              <a:tr h="365760">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algn="ctr"/>
                      <a:endParaRPr lang="en-US" sz="1600" dirty="0"/>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marL="78990" marR="78990" marT="39495" marB="39495" anchor="ctr">
                    <a:solidFill>
                      <a:schemeClr val="bg2">
                        <a:lumMod val="90000"/>
                      </a:schemeClr>
                    </a:solidFill>
                  </a:tcPr>
                </a:tc>
                <a:extLst>
                  <a:ext uri="{0D108BD9-81ED-4DB2-BD59-A6C34878D82A}">
                    <a16:rowId xmlns:a16="http://schemas.microsoft.com/office/drawing/2014/main" val="65948920"/>
                  </a:ext>
                </a:extLst>
              </a:tr>
            </a:tbl>
          </a:graphicData>
        </a:graphic>
      </p:graphicFrame>
      <p:sp>
        <p:nvSpPr>
          <p:cNvPr id="26" name="TextBox 25">
            <a:extLst>
              <a:ext uri="{FF2B5EF4-FFF2-40B4-BE49-F238E27FC236}">
                <a16:creationId xmlns:a16="http://schemas.microsoft.com/office/drawing/2014/main" id="{FAAF3F85-05C6-BB9C-0426-DDCACD4A9D50}"/>
              </a:ext>
            </a:extLst>
          </p:cNvPr>
          <p:cNvSpPr txBox="1"/>
          <p:nvPr/>
        </p:nvSpPr>
        <p:spPr>
          <a:xfrm>
            <a:off x="770713" y="1139344"/>
            <a:ext cx="5640597" cy="5228354"/>
          </a:xfrm>
          <a:prstGeom prst="rect">
            <a:avLst/>
          </a:prstGeom>
          <a:noFill/>
        </p:spPr>
        <p:txBody>
          <a:bodyPr wrap="square">
            <a:spAutoFit/>
          </a:bodyPr>
          <a:lstStyle/>
          <a:p>
            <a:pPr marL="457200" indent="-457200">
              <a:lnSpc>
                <a:spcPct val="150000"/>
              </a:lnSpc>
              <a:buFont typeface="+mj-lt"/>
              <a:buAutoNum type="arabicPeriod"/>
            </a:pPr>
            <a:r>
              <a:rPr lang="en-US" sz="1400" dirty="0" err="1">
                <a:latin typeface="Consolas" panose="020B0609020204030204" pitchFamily="49" charset="0"/>
                <a:cs typeface="Consolas" panose="020B0609020204030204" pitchFamily="49" charset="0"/>
              </a:rPr>
              <a:t>mlp_model</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nn.Sequential</a:t>
            </a: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nn.Linear</a:t>
            </a:r>
            <a:r>
              <a:rPr lang="en-US" sz="1400" dirty="0">
                <a:latin typeface="Consolas" panose="020B0609020204030204" pitchFamily="49" charset="0"/>
                <a:cs typeface="Consolas" panose="020B0609020204030204" pitchFamily="49" charset="0"/>
              </a:rPr>
              <a:t>( ___, ___, bias = ___ ),</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nn.ReLU</a:t>
            </a: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nn.Linear</a:t>
            </a:r>
            <a:r>
              <a:rPr lang="en-US" sz="1400" dirty="0">
                <a:latin typeface="Consolas" panose="020B0609020204030204" pitchFamily="49" charset="0"/>
                <a:cs typeface="Consolas" panose="020B0609020204030204" pitchFamily="49" charset="0"/>
              </a:rPr>
              <a:t>( ___, ___, bias = ___ ),</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nn.ReLU</a:t>
            </a: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nn.Linear</a:t>
            </a:r>
            <a:r>
              <a:rPr lang="en-US" sz="1400" dirty="0">
                <a:latin typeface="Consolas" panose="020B0609020204030204" pitchFamily="49" charset="0"/>
                <a:cs typeface="Consolas" panose="020B0609020204030204" pitchFamily="49" charset="0"/>
              </a:rPr>
              <a:t>( ___, ___, bias = ___ ),</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nn.Sigmoid</a:t>
            </a: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94B8F7AD-02CD-1F76-DB8C-F8BB9C91928F}"/>
              </a:ext>
            </a:extLst>
          </p:cNvPr>
          <p:cNvSpPr txBox="1"/>
          <p:nvPr/>
        </p:nvSpPr>
        <p:spPr>
          <a:xfrm>
            <a:off x="10151854" y="5391328"/>
            <a:ext cx="319305" cy="830997"/>
          </a:xfrm>
          <a:prstGeom prst="rect">
            <a:avLst/>
          </a:prstGeom>
          <a:noFill/>
        </p:spPr>
        <p:txBody>
          <a:bodyPr wrap="square">
            <a:spAutoFit/>
          </a:bodyPr>
          <a:lstStyle/>
          <a:p>
            <a:r>
              <a:rPr lang="el-GR" sz="2400" b="0" i="0" dirty="0">
                <a:solidFill>
                  <a:srgbClr val="374151"/>
                </a:solidFill>
                <a:effectLst/>
                <a:latin typeface="Söhne"/>
              </a:rPr>
              <a:t>σ</a:t>
            </a:r>
            <a:endParaRPr lang="en-US" sz="2400" b="0" i="0" dirty="0">
              <a:solidFill>
                <a:srgbClr val="374151"/>
              </a:solidFill>
              <a:effectLst/>
              <a:latin typeface="Söhne"/>
            </a:endParaRPr>
          </a:p>
          <a:p>
            <a:r>
              <a:rPr lang="en-US" sz="2400" b="0" i="0" dirty="0">
                <a:solidFill>
                  <a:srgbClr val="374151"/>
                </a:solidFill>
                <a:effectLst/>
                <a:latin typeface="Söhne"/>
              </a:rPr>
              <a:t>≈ </a:t>
            </a:r>
            <a:endParaRPr lang="en-US" sz="2400" dirty="0"/>
          </a:p>
        </p:txBody>
      </p:sp>
      <p:sp>
        <p:nvSpPr>
          <p:cNvPr id="145" name="TextBox 144">
            <a:extLst>
              <a:ext uri="{FF2B5EF4-FFF2-40B4-BE49-F238E27FC236}">
                <a16:creationId xmlns:a16="http://schemas.microsoft.com/office/drawing/2014/main" id="{A8833962-09C8-85F2-F6E6-ADF678B59DD7}"/>
              </a:ext>
            </a:extLst>
          </p:cNvPr>
          <p:cNvSpPr txBox="1"/>
          <p:nvPr/>
        </p:nvSpPr>
        <p:spPr>
          <a:xfrm>
            <a:off x="2377910" y="142458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a </a:t>
            </a:r>
            <a:endParaRPr lang="en-US" dirty="0"/>
          </a:p>
        </p:txBody>
      </p:sp>
      <p:sp>
        <p:nvSpPr>
          <p:cNvPr id="146" name="TextBox 145">
            <a:extLst>
              <a:ext uri="{FF2B5EF4-FFF2-40B4-BE49-F238E27FC236}">
                <a16:creationId xmlns:a16="http://schemas.microsoft.com/office/drawing/2014/main" id="{D514EB4D-54E5-AAC5-99FE-902BCC6AA71C}"/>
              </a:ext>
            </a:extLst>
          </p:cNvPr>
          <p:cNvSpPr txBox="1"/>
          <p:nvPr/>
        </p:nvSpPr>
        <p:spPr>
          <a:xfrm>
            <a:off x="3615159" y="144745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b</a:t>
            </a:r>
            <a:endParaRPr lang="en-US" dirty="0"/>
          </a:p>
        </p:txBody>
      </p:sp>
      <p:sp>
        <p:nvSpPr>
          <p:cNvPr id="147" name="TextBox 146">
            <a:extLst>
              <a:ext uri="{FF2B5EF4-FFF2-40B4-BE49-F238E27FC236}">
                <a16:creationId xmlns:a16="http://schemas.microsoft.com/office/drawing/2014/main" id="{160C6E4E-8820-43AB-EA5C-E45A7D761083}"/>
              </a:ext>
            </a:extLst>
          </p:cNvPr>
          <p:cNvSpPr txBox="1"/>
          <p:nvPr/>
        </p:nvSpPr>
        <p:spPr>
          <a:xfrm>
            <a:off x="4876074" y="1418755"/>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c</a:t>
            </a:r>
            <a:endParaRPr lang="en-US" dirty="0"/>
          </a:p>
        </p:txBody>
      </p:sp>
      <p:sp>
        <p:nvSpPr>
          <p:cNvPr id="148" name="TextBox 147">
            <a:extLst>
              <a:ext uri="{FF2B5EF4-FFF2-40B4-BE49-F238E27FC236}">
                <a16:creationId xmlns:a16="http://schemas.microsoft.com/office/drawing/2014/main" id="{587545D6-BB91-4A3E-9F4E-E39BEA6CD731}"/>
              </a:ext>
            </a:extLst>
          </p:cNvPr>
          <p:cNvSpPr txBox="1"/>
          <p:nvPr/>
        </p:nvSpPr>
        <p:spPr>
          <a:xfrm>
            <a:off x="2349851" y="2802046"/>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d</a:t>
            </a:r>
            <a:endParaRPr lang="en-US" dirty="0"/>
          </a:p>
        </p:txBody>
      </p:sp>
      <p:sp>
        <p:nvSpPr>
          <p:cNvPr id="149" name="TextBox 148">
            <a:extLst>
              <a:ext uri="{FF2B5EF4-FFF2-40B4-BE49-F238E27FC236}">
                <a16:creationId xmlns:a16="http://schemas.microsoft.com/office/drawing/2014/main" id="{8CC7E852-1CCE-3D0D-C810-2D7AEA07B907}"/>
              </a:ext>
            </a:extLst>
          </p:cNvPr>
          <p:cNvSpPr txBox="1"/>
          <p:nvPr/>
        </p:nvSpPr>
        <p:spPr>
          <a:xfrm>
            <a:off x="3624761" y="2802565"/>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e</a:t>
            </a:r>
            <a:endParaRPr lang="en-US" dirty="0"/>
          </a:p>
        </p:txBody>
      </p:sp>
      <p:sp>
        <p:nvSpPr>
          <p:cNvPr id="150" name="TextBox 149">
            <a:extLst>
              <a:ext uri="{FF2B5EF4-FFF2-40B4-BE49-F238E27FC236}">
                <a16:creationId xmlns:a16="http://schemas.microsoft.com/office/drawing/2014/main" id="{4F078FA0-11A7-CC82-1F00-DDFBE0268942}"/>
              </a:ext>
            </a:extLst>
          </p:cNvPr>
          <p:cNvSpPr txBox="1"/>
          <p:nvPr/>
        </p:nvSpPr>
        <p:spPr>
          <a:xfrm>
            <a:off x="4932120" y="2802565"/>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f</a:t>
            </a:r>
            <a:endParaRPr lang="en-US" dirty="0"/>
          </a:p>
        </p:txBody>
      </p:sp>
      <p:sp>
        <p:nvSpPr>
          <p:cNvPr id="151" name="TextBox 150">
            <a:extLst>
              <a:ext uri="{FF2B5EF4-FFF2-40B4-BE49-F238E27FC236}">
                <a16:creationId xmlns:a16="http://schemas.microsoft.com/office/drawing/2014/main" id="{DEE454E5-C21E-F478-B911-EF82E7183D5E}"/>
              </a:ext>
            </a:extLst>
          </p:cNvPr>
          <p:cNvSpPr txBox="1"/>
          <p:nvPr/>
        </p:nvSpPr>
        <p:spPr>
          <a:xfrm>
            <a:off x="2313385" y="409393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g</a:t>
            </a:r>
            <a:endParaRPr lang="en-US" dirty="0"/>
          </a:p>
        </p:txBody>
      </p:sp>
      <p:sp>
        <p:nvSpPr>
          <p:cNvPr id="152" name="TextBox 151">
            <a:extLst>
              <a:ext uri="{FF2B5EF4-FFF2-40B4-BE49-F238E27FC236}">
                <a16:creationId xmlns:a16="http://schemas.microsoft.com/office/drawing/2014/main" id="{75B93C05-A1EB-8F4B-E183-1B8079506CFC}"/>
              </a:ext>
            </a:extLst>
          </p:cNvPr>
          <p:cNvSpPr txBox="1"/>
          <p:nvPr/>
        </p:nvSpPr>
        <p:spPr>
          <a:xfrm>
            <a:off x="3588295" y="4094453"/>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h</a:t>
            </a:r>
            <a:endParaRPr lang="en-US" dirty="0"/>
          </a:p>
        </p:txBody>
      </p:sp>
      <p:sp>
        <p:nvSpPr>
          <p:cNvPr id="153" name="TextBox 152">
            <a:extLst>
              <a:ext uri="{FF2B5EF4-FFF2-40B4-BE49-F238E27FC236}">
                <a16:creationId xmlns:a16="http://schemas.microsoft.com/office/drawing/2014/main" id="{98B9DE4B-5BEA-BDBE-A3B3-C651A57B7DCE}"/>
              </a:ext>
            </a:extLst>
          </p:cNvPr>
          <p:cNvSpPr txBox="1"/>
          <p:nvPr/>
        </p:nvSpPr>
        <p:spPr>
          <a:xfrm>
            <a:off x="4895654" y="4094453"/>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err="1">
                <a:solidFill>
                  <a:srgbClr val="373637"/>
                </a:solidFill>
                <a:latin typeface="Source Sans Pro" panose="020B0503030403020204" pitchFamily="34" charset="0"/>
              </a:rPr>
              <a:t>i</a:t>
            </a:r>
            <a:endParaRPr lang="en-US" dirty="0"/>
          </a:p>
        </p:txBody>
      </p:sp>
      <p:sp>
        <p:nvSpPr>
          <p:cNvPr id="154" name="TextBox 153">
            <a:extLst>
              <a:ext uri="{FF2B5EF4-FFF2-40B4-BE49-F238E27FC236}">
                <a16:creationId xmlns:a16="http://schemas.microsoft.com/office/drawing/2014/main" id="{643EDBE2-2889-32DB-857E-6287426C337B}"/>
              </a:ext>
            </a:extLst>
          </p:cNvPr>
          <p:cNvSpPr txBox="1"/>
          <p:nvPr/>
        </p:nvSpPr>
        <p:spPr>
          <a:xfrm>
            <a:off x="2296532" y="5945820"/>
            <a:ext cx="2494438"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a+d+g</a:t>
            </a:r>
            <a:r>
              <a:rPr lang="en-US" dirty="0">
                <a:solidFill>
                  <a:srgbClr val="373637"/>
                </a:solidFill>
                <a:latin typeface="Source Sans Pro" panose="020B0503030403020204" pitchFamily="34" charset="0"/>
              </a:rPr>
              <a:t>=12; </a:t>
            </a:r>
            <a:r>
              <a:rPr lang="en-US" dirty="0" err="1">
                <a:solidFill>
                  <a:srgbClr val="373637"/>
                </a:solidFill>
                <a:latin typeface="Source Sans Pro" panose="020B0503030403020204" pitchFamily="34" charset="0"/>
              </a:rPr>
              <a:t>b+e+h</a:t>
            </a:r>
            <a:r>
              <a:rPr lang="en-US" dirty="0">
                <a:solidFill>
                  <a:srgbClr val="373637"/>
                </a:solidFill>
                <a:latin typeface="Source Sans Pro" panose="020B0503030403020204" pitchFamily="34" charset="0"/>
              </a:rPr>
              <a:t>=11</a:t>
            </a:r>
            <a:endParaRPr lang="el-GR" b="0" i="0" dirty="0">
              <a:solidFill>
                <a:srgbClr val="373637"/>
              </a:solidFill>
              <a:effectLst/>
              <a:latin typeface="Source Sans Pro" panose="020B0503030403020204" pitchFamily="34" charset="0"/>
            </a:endParaRPr>
          </a:p>
        </p:txBody>
      </p:sp>
    </p:spTree>
    <p:extLst>
      <p:ext uri="{BB962C8B-B14F-4D97-AF65-F5344CB8AC3E}">
        <p14:creationId xmlns:p14="http://schemas.microsoft.com/office/powerpoint/2010/main" val="4159627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C9313-D0C3-0327-43DC-75CFB53D7C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83184-3290-BF81-158D-D34BB71E3895}"/>
              </a:ext>
            </a:extLst>
          </p:cNvPr>
          <p:cNvSpPr>
            <a:spLocks noGrp="1"/>
          </p:cNvSpPr>
          <p:nvPr>
            <p:ph type="title"/>
          </p:nvPr>
        </p:nvSpPr>
        <p:spPr/>
        <p:txBody>
          <a:bodyPr>
            <a:normAutofit fontScale="90000"/>
          </a:bodyPr>
          <a:lstStyle/>
          <a:p>
            <a:r>
              <a:rPr lang="en-US" dirty="0"/>
              <a:t>Fill in the missing arguments</a:t>
            </a:r>
          </a:p>
        </p:txBody>
      </p:sp>
      <p:sp>
        <p:nvSpPr>
          <p:cNvPr id="3" name="Slide Number Placeholder 2">
            <a:extLst>
              <a:ext uri="{FF2B5EF4-FFF2-40B4-BE49-F238E27FC236}">
                <a16:creationId xmlns:a16="http://schemas.microsoft.com/office/drawing/2014/main" id="{E5AD1ACC-30C5-74F2-0E62-4805A1CCA880}"/>
              </a:ext>
            </a:extLst>
          </p:cNvPr>
          <p:cNvSpPr>
            <a:spLocks noGrp="1"/>
          </p:cNvSpPr>
          <p:nvPr>
            <p:ph type="sldNum" sz="quarter" idx="12"/>
          </p:nvPr>
        </p:nvSpPr>
        <p:spPr/>
        <p:txBody>
          <a:bodyPr/>
          <a:lstStyle/>
          <a:p>
            <a:fld id="{FE7F0537-2BCE-514C-8EA0-7A0C12589E62}" type="slidenum">
              <a:rPr lang="en-US" smtClean="0"/>
              <a:t>55</a:t>
            </a:fld>
            <a:endParaRPr lang="en-US"/>
          </a:p>
        </p:txBody>
      </p:sp>
      <p:sp>
        <p:nvSpPr>
          <p:cNvPr id="26" name="TextBox 25">
            <a:extLst>
              <a:ext uri="{FF2B5EF4-FFF2-40B4-BE49-F238E27FC236}">
                <a16:creationId xmlns:a16="http://schemas.microsoft.com/office/drawing/2014/main" id="{51379425-641F-C070-25B0-AE218997687A}"/>
              </a:ext>
            </a:extLst>
          </p:cNvPr>
          <p:cNvSpPr txBox="1"/>
          <p:nvPr/>
        </p:nvSpPr>
        <p:spPr>
          <a:xfrm>
            <a:off x="1275538" y="1167919"/>
            <a:ext cx="5640597" cy="5228354"/>
          </a:xfrm>
          <a:prstGeom prst="rect">
            <a:avLst/>
          </a:prstGeom>
          <a:noFill/>
        </p:spPr>
        <p:txBody>
          <a:bodyPr wrap="square">
            <a:spAutoFit/>
          </a:bodyPr>
          <a:lstStyle/>
          <a:p>
            <a:pPr marL="457200" indent="-457200">
              <a:lnSpc>
                <a:spcPct val="150000"/>
              </a:lnSpc>
              <a:buFont typeface="+mj-lt"/>
              <a:buAutoNum type="arabicPeriod"/>
            </a:pPr>
            <a:r>
              <a:rPr lang="en-US" sz="1400" dirty="0" err="1">
                <a:latin typeface="Consolas" panose="020B0609020204030204" pitchFamily="49" charset="0"/>
                <a:cs typeface="Consolas" panose="020B0609020204030204" pitchFamily="49" charset="0"/>
              </a:rPr>
              <a:t>mlp_model</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nn.Sequential</a:t>
            </a: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nn.Linear</a:t>
            </a:r>
            <a:r>
              <a:rPr lang="en-US" sz="1400" dirty="0">
                <a:latin typeface="Consolas" panose="020B0609020204030204" pitchFamily="49" charset="0"/>
                <a:cs typeface="Consolas" panose="020B0609020204030204" pitchFamily="49" charset="0"/>
              </a:rPr>
              <a:t>(128, 64),</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nn.ReLU</a:t>
            </a: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nn.Linear</a:t>
            </a:r>
            <a:r>
              <a:rPr lang="en-US" sz="1400" dirty="0">
                <a:latin typeface="Consolas" panose="020B0609020204030204" pitchFamily="49" charset="0"/>
                <a:cs typeface="Consolas" panose="020B0609020204030204" pitchFamily="49" charset="0"/>
              </a:rPr>
              <a:t>( ______, ______ ),</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nn.ReLU</a:t>
            </a: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nn.Linear</a:t>
            </a:r>
            <a:r>
              <a:rPr lang="en-US" sz="1400" dirty="0">
                <a:latin typeface="Consolas" panose="020B0609020204030204" pitchFamily="49" charset="0"/>
                <a:cs typeface="Consolas" panose="020B0609020204030204" pitchFamily="49" charset="0"/>
              </a:rPr>
              <a:t>(512, 32), </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nn.Sigmoid</a:t>
            </a: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a:p>
            <a:pPr marL="457200" indent="-457200">
              <a:lnSpc>
                <a:spcPct val="150000"/>
              </a:lnSpc>
              <a:buFont typeface="+mj-lt"/>
              <a:buAutoNum type="arabicPeriod"/>
            </a:pPr>
            <a:r>
              <a:rPr lang="en-US" sz="1400" dirty="0">
                <a:latin typeface="Consolas" panose="020B0609020204030204" pitchFamily="49" charset="0"/>
                <a:cs typeface="Consolas" panose="020B0609020204030204" pitchFamily="49" charset="0"/>
              </a:rPr>
              <a:t>)</a:t>
            </a:r>
          </a:p>
          <a:p>
            <a:pPr marL="457200" indent="-457200">
              <a:lnSpc>
                <a:spcPct val="150000"/>
              </a:lnSpc>
              <a:buFont typeface="+mj-lt"/>
              <a:buAutoNum type="arabicPeriod"/>
            </a:pPr>
            <a:endParaRPr lang="en-US" sz="1400" dirty="0">
              <a:latin typeface="Consolas" panose="020B0609020204030204" pitchFamily="49" charset="0"/>
              <a:cs typeface="Consolas" panose="020B0609020204030204" pitchFamily="49" charset="0"/>
            </a:endParaRPr>
          </a:p>
        </p:txBody>
      </p:sp>
      <p:sp>
        <p:nvSpPr>
          <p:cNvPr id="36" name="TextBox 35">
            <a:extLst>
              <a:ext uri="{FF2B5EF4-FFF2-40B4-BE49-F238E27FC236}">
                <a16:creationId xmlns:a16="http://schemas.microsoft.com/office/drawing/2014/main" id="{DC5DEFFA-5006-A43B-4E54-C4CD741DB7E1}"/>
              </a:ext>
            </a:extLst>
          </p:cNvPr>
          <p:cNvSpPr txBox="1"/>
          <p:nvPr/>
        </p:nvSpPr>
        <p:spPr>
          <a:xfrm>
            <a:off x="2920121" y="2818256"/>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a </a:t>
            </a:r>
            <a:endParaRPr lang="en-US" dirty="0"/>
          </a:p>
        </p:txBody>
      </p:sp>
      <p:sp>
        <p:nvSpPr>
          <p:cNvPr id="37" name="TextBox 36">
            <a:extLst>
              <a:ext uri="{FF2B5EF4-FFF2-40B4-BE49-F238E27FC236}">
                <a16:creationId xmlns:a16="http://schemas.microsoft.com/office/drawing/2014/main" id="{01AD3588-C2FE-BA9C-983F-0C92F522F43B}"/>
              </a:ext>
            </a:extLst>
          </p:cNvPr>
          <p:cNvSpPr txBox="1"/>
          <p:nvPr/>
        </p:nvSpPr>
        <p:spPr>
          <a:xfrm>
            <a:off x="4767210" y="282014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dirty="0">
                <a:solidFill>
                  <a:srgbClr val="373637"/>
                </a:solidFill>
                <a:latin typeface="Source Sans Pro" panose="020B0503030403020204" pitchFamily="34" charset="0"/>
              </a:rPr>
              <a:t>b</a:t>
            </a:r>
            <a:endParaRPr lang="en-US" dirty="0"/>
          </a:p>
        </p:txBody>
      </p:sp>
      <p:sp>
        <p:nvSpPr>
          <p:cNvPr id="38" name="TextBox 37">
            <a:extLst>
              <a:ext uri="{FF2B5EF4-FFF2-40B4-BE49-F238E27FC236}">
                <a16:creationId xmlns:a16="http://schemas.microsoft.com/office/drawing/2014/main" id="{8FD5F5FE-9D1E-F7FE-F151-4AC0B0F77018}"/>
              </a:ext>
            </a:extLst>
          </p:cNvPr>
          <p:cNvSpPr txBox="1"/>
          <p:nvPr/>
        </p:nvSpPr>
        <p:spPr>
          <a:xfrm>
            <a:off x="2298293" y="6039298"/>
            <a:ext cx="140673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dirty="0">
                <a:solidFill>
                  <a:srgbClr val="DF000F"/>
                </a:solidFill>
                <a:effectLst/>
                <a:latin typeface="Source Sans Pro" panose="020B0503030403020204" pitchFamily="34" charset="0"/>
              </a:rPr>
              <a:t>🔑  </a:t>
            </a:r>
            <a:r>
              <a:rPr lang="en-US" dirty="0" err="1">
                <a:solidFill>
                  <a:srgbClr val="373637"/>
                </a:solidFill>
                <a:latin typeface="Source Sans Pro" panose="020B0503030403020204" pitchFamily="34" charset="0"/>
              </a:rPr>
              <a:t>a+b</a:t>
            </a:r>
            <a:r>
              <a:rPr lang="en-US" dirty="0">
                <a:solidFill>
                  <a:srgbClr val="373637"/>
                </a:solidFill>
                <a:latin typeface="Source Sans Pro" panose="020B0503030403020204" pitchFamily="34" charset="0"/>
              </a:rPr>
              <a:t>=576</a:t>
            </a:r>
            <a:endParaRPr lang="el-GR" b="0" i="0" dirty="0">
              <a:solidFill>
                <a:srgbClr val="373637"/>
              </a:solidFill>
              <a:effectLst/>
              <a:latin typeface="Source Sans Pro" panose="020B0503030403020204" pitchFamily="34" charset="0"/>
            </a:endParaRPr>
          </a:p>
        </p:txBody>
      </p:sp>
    </p:spTree>
    <p:extLst>
      <p:ext uri="{BB962C8B-B14F-4D97-AF65-F5344CB8AC3E}">
        <p14:creationId xmlns:p14="http://schemas.microsoft.com/office/powerpoint/2010/main" val="1657801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F1930C-59FC-14F6-79C5-46B87ECF156D}"/>
              </a:ext>
            </a:extLst>
          </p:cNvPr>
          <p:cNvSpPr>
            <a:spLocks noGrp="1"/>
          </p:cNvSpPr>
          <p:nvPr>
            <p:ph type="title"/>
          </p:nvPr>
        </p:nvSpPr>
        <p:spPr/>
        <p:txBody>
          <a:bodyPr/>
          <a:lstStyle/>
          <a:p>
            <a:r>
              <a:rPr lang="en-US" dirty="0"/>
              <a:t>Visualize </a:t>
            </a:r>
            <a:r>
              <a:rPr lang="en-US" dirty="0" err="1"/>
              <a:t>Pytorch</a:t>
            </a:r>
            <a:r>
              <a:rPr lang="en-US" dirty="0"/>
              <a:t> Models </a:t>
            </a:r>
            <a:r>
              <a:rPr lang="en-US" dirty="0" err="1"/>
              <a:t>Torchview</a:t>
            </a:r>
            <a:endParaRPr lang="en-US" dirty="0"/>
          </a:p>
        </p:txBody>
      </p:sp>
      <p:sp>
        <p:nvSpPr>
          <p:cNvPr id="3" name="Slide Number Placeholder 2">
            <a:extLst>
              <a:ext uri="{FF2B5EF4-FFF2-40B4-BE49-F238E27FC236}">
                <a16:creationId xmlns:a16="http://schemas.microsoft.com/office/drawing/2014/main" id="{74BA2DEC-B5C8-EE38-10AB-1597C2A399A7}"/>
              </a:ext>
            </a:extLst>
          </p:cNvPr>
          <p:cNvSpPr>
            <a:spLocks noGrp="1"/>
          </p:cNvSpPr>
          <p:nvPr>
            <p:ph type="sldNum" sz="quarter" idx="12"/>
          </p:nvPr>
        </p:nvSpPr>
        <p:spPr/>
        <p:txBody>
          <a:bodyPr/>
          <a:lstStyle/>
          <a:p>
            <a:fld id="{330EA680-D336-4FF7-8B7A-9848BB0A1C32}" type="slidenum">
              <a:rPr lang="en-US" smtClean="0"/>
              <a:pPr/>
              <a:t>56</a:t>
            </a:fld>
            <a:endParaRPr lang="en-US"/>
          </a:p>
        </p:txBody>
      </p:sp>
      <p:sp>
        <p:nvSpPr>
          <p:cNvPr id="5" name="TextBox 4">
            <a:extLst>
              <a:ext uri="{FF2B5EF4-FFF2-40B4-BE49-F238E27FC236}">
                <a16:creationId xmlns:a16="http://schemas.microsoft.com/office/drawing/2014/main" id="{457840F8-F0DD-7C02-BDAE-C1B59C3F889A}"/>
              </a:ext>
            </a:extLst>
          </p:cNvPr>
          <p:cNvSpPr txBox="1"/>
          <p:nvPr/>
        </p:nvSpPr>
        <p:spPr>
          <a:xfrm>
            <a:off x="2095500" y="4124325"/>
            <a:ext cx="357790" cy="369332"/>
          </a:xfrm>
          <a:prstGeom prst="rect">
            <a:avLst/>
          </a:prstGeom>
          <a:noFill/>
        </p:spPr>
        <p:txBody>
          <a:bodyPr wrap="none" rtlCol="0">
            <a:spAutoFit/>
          </a:bodyPr>
          <a:lstStyle/>
          <a:p>
            <a:r>
              <a:rPr lang="en-US" dirty="0"/>
              <a:t>X </a:t>
            </a:r>
          </a:p>
        </p:txBody>
      </p:sp>
      <p:pic>
        <p:nvPicPr>
          <p:cNvPr id="9" name="Graphic 8">
            <a:extLst>
              <a:ext uri="{FF2B5EF4-FFF2-40B4-BE49-F238E27FC236}">
                <a16:creationId xmlns:a16="http://schemas.microsoft.com/office/drawing/2014/main" id="{00DCEC46-B12C-6C9C-822F-0F395FFE86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0486" y="3483639"/>
            <a:ext cx="1078836" cy="1078836"/>
          </a:xfrm>
          <a:prstGeom prst="rect">
            <a:avLst/>
          </a:prstGeom>
        </p:spPr>
      </p:pic>
    </p:spTree>
    <p:extLst>
      <p:ext uri="{BB962C8B-B14F-4D97-AF65-F5344CB8AC3E}">
        <p14:creationId xmlns:p14="http://schemas.microsoft.com/office/powerpoint/2010/main" val="4267667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F906C54-A372-8C1C-4FA3-C19ABE7C63AD}"/>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F52B6241-67FC-D23C-50AD-481D431A2F7C}"/>
              </a:ext>
            </a:extLst>
          </p:cNvPr>
          <p:cNvSpPr>
            <a:spLocks noGrp="1"/>
          </p:cNvSpPr>
          <p:nvPr>
            <p:ph type="sldNum" sz="quarter" idx="12"/>
          </p:nvPr>
        </p:nvSpPr>
        <p:spPr/>
        <p:txBody>
          <a:bodyPr/>
          <a:lstStyle/>
          <a:p>
            <a:fld id="{FE7F0537-2BCE-514C-8EA0-7A0C12589E62}" type="slidenum">
              <a:rPr lang="en-US" smtClean="0"/>
              <a:t>57</a:t>
            </a:fld>
            <a:endParaRPr lang="en-US"/>
          </a:p>
        </p:txBody>
      </p:sp>
      <p:pic>
        <p:nvPicPr>
          <p:cNvPr id="7" name="Picture 6">
            <a:extLst>
              <a:ext uri="{FF2B5EF4-FFF2-40B4-BE49-F238E27FC236}">
                <a16:creationId xmlns:a16="http://schemas.microsoft.com/office/drawing/2014/main" id="{40F5F795-7559-303C-6414-09AD4B3CB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3" y="692150"/>
            <a:ext cx="4507822" cy="5800725"/>
          </a:xfrm>
          <a:prstGeom prst="rect">
            <a:avLst/>
          </a:prstGeom>
        </p:spPr>
      </p:pic>
      <p:sp>
        <p:nvSpPr>
          <p:cNvPr id="13" name="TextBox 12">
            <a:extLst>
              <a:ext uri="{FF2B5EF4-FFF2-40B4-BE49-F238E27FC236}">
                <a16:creationId xmlns:a16="http://schemas.microsoft.com/office/drawing/2014/main" id="{4F16C3D0-10FC-6D49-B271-DF5B955A0CC8}"/>
              </a:ext>
            </a:extLst>
          </p:cNvPr>
          <p:cNvSpPr txBox="1"/>
          <p:nvPr/>
        </p:nvSpPr>
        <p:spPr>
          <a:xfrm>
            <a:off x="5514975" y="1586984"/>
            <a:ext cx="6096000" cy="1938992"/>
          </a:xfrm>
          <a:prstGeom prst="rect">
            <a:avLst/>
          </a:prstGeom>
          <a:noFill/>
        </p:spPr>
        <p:txBody>
          <a:bodyPr wrap="square">
            <a:spAutoFit/>
          </a:bodyPr>
          <a:lstStyle/>
          <a:p>
            <a:r>
              <a:rPr lang="en-US" sz="2400" dirty="0">
                <a:hlinkClick r:id="rId3"/>
              </a:rPr>
              <a:t>https://github.com/mert-kurttutan/torchview</a:t>
            </a:r>
            <a:endParaRPr lang="en-US" sz="2400" dirty="0"/>
          </a:p>
          <a:p>
            <a:endParaRPr lang="en-US" sz="2400" dirty="0"/>
          </a:p>
          <a:p>
            <a:endParaRPr lang="en-US" sz="2400" dirty="0"/>
          </a:p>
          <a:p>
            <a:r>
              <a:rPr lang="en-US" sz="2400" dirty="0"/>
              <a:t>Introduction Notebook</a:t>
            </a:r>
          </a:p>
          <a:p>
            <a:r>
              <a:rPr lang="en-US" sz="2400" dirty="0">
                <a:hlinkClick r:id="rId4"/>
              </a:rPr>
              <a:t>[Click to Open]</a:t>
            </a:r>
            <a:endParaRPr lang="en-US" sz="2400" dirty="0"/>
          </a:p>
        </p:txBody>
      </p:sp>
    </p:spTree>
    <p:extLst>
      <p:ext uri="{BB962C8B-B14F-4D97-AF65-F5344CB8AC3E}">
        <p14:creationId xmlns:p14="http://schemas.microsoft.com/office/powerpoint/2010/main" val="2229314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4E62-4E9F-2EE3-991C-1E293F4BEF4C}"/>
              </a:ext>
            </a:extLst>
          </p:cNvPr>
          <p:cNvSpPr>
            <a:spLocks noGrp="1"/>
          </p:cNvSpPr>
          <p:nvPr>
            <p:ph type="title"/>
          </p:nvPr>
        </p:nvSpPr>
        <p:spPr/>
        <p:txBody>
          <a:bodyPr>
            <a:normAutofit fontScale="90000"/>
          </a:bodyPr>
          <a:lstStyle/>
          <a:p>
            <a:r>
              <a:rPr lang="en-US" sz="4400" dirty="0"/>
              <a:t>Introduction Notebook</a:t>
            </a:r>
            <a:endParaRPr lang="en-US" dirty="0"/>
          </a:p>
        </p:txBody>
      </p:sp>
      <p:sp>
        <p:nvSpPr>
          <p:cNvPr id="3" name="Slide Number Placeholder 2">
            <a:extLst>
              <a:ext uri="{FF2B5EF4-FFF2-40B4-BE49-F238E27FC236}">
                <a16:creationId xmlns:a16="http://schemas.microsoft.com/office/drawing/2014/main" id="{7CBC2341-CD7E-FD3A-1442-146681440FAC}"/>
              </a:ext>
            </a:extLst>
          </p:cNvPr>
          <p:cNvSpPr>
            <a:spLocks noGrp="1"/>
          </p:cNvSpPr>
          <p:nvPr>
            <p:ph type="sldNum" sz="quarter" idx="12"/>
          </p:nvPr>
        </p:nvSpPr>
        <p:spPr/>
        <p:txBody>
          <a:bodyPr/>
          <a:lstStyle/>
          <a:p>
            <a:fld id="{FE7F0537-2BCE-514C-8EA0-7A0C12589E62}" type="slidenum">
              <a:rPr lang="en-US" smtClean="0"/>
              <a:t>58</a:t>
            </a:fld>
            <a:endParaRPr lang="en-US"/>
          </a:p>
        </p:txBody>
      </p:sp>
      <p:pic>
        <p:nvPicPr>
          <p:cNvPr id="5" name="Picture 4">
            <a:extLst>
              <a:ext uri="{FF2B5EF4-FFF2-40B4-BE49-F238E27FC236}">
                <a16:creationId xmlns:a16="http://schemas.microsoft.com/office/drawing/2014/main" id="{CE5374F2-693B-AED3-EFA1-11F8AF2ED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539" y="1563953"/>
            <a:ext cx="5505450" cy="4602771"/>
          </a:xfrm>
          <a:prstGeom prst="rect">
            <a:avLst/>
          </a:prstGeom>
        </p:spPr>
      </p:pic>
      <p:pic>
        <p:nvPicPr>
          <p:cNvPr id="3074" name="Picture 2">
            <a:extLst>
              <a:ext uri="{FF2B5EF4-FFF2-40B4-BE49-F238E27FC236}">
                <a16:creationId xmlns:a16="http://schemas.microsoft.com/office/drawing/2014/main" id="{4E5CD19B-C2D8-15BC-D29B-BB4777B1A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350" y="0"/>
            <a:ext cx="2659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F8C5CB4-4095-6134-5CB3-C6AD5A3FAD52}"/>
              </a:ext>
            </a:extLst>
          </p:cNvPr>
          <p:cNvSpPr txBox="1"/>
          <p:nvPr/>
        </p:nvSpPr>
        <p:spPr>
          <a:xfrm>
            <a:off x="838200" y="968219"/>
            <a:ext cx="6096000" cy="523220"/>
          </a:xfrm>
          <a:prstGeom prst="rect">
            <a:avLst/>
          </a:prstGeom>
          <a:noFill/>
        </p:spPr>
        <p:txBody>
          <a:bodyPr wrap="square">
            <a:spAutoFit/>
          </a:bodyPr>
          <a:lstStyle/>
          <a:p>
            <a:r>
              <a:rPr lang="en-US" sz="2800" dirty="0">
                <a:hlinkClick r:id="rId4"/>
              </a:rPr>
              <a:t>[Link to Colab]</a:t>
            </a:r>
            <a:endParaRPr lang="en-US" sz="2800" dirty="0"/>
          </a:p>
        </p:txBody>
      </p:sp>
    </p:spTree>
    <p:extLst>
      <p:ext uri="{BB962C8B-B14F-4D97-AF65-F5344CB8AC3E}">
        <p14:creationId xmlns:p14="http://schemas.microsoft.com/office/powerpoint/2010/main" val="2312257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D5B1-3672-BF61-E652-A9B64011226C}"/>
              </a:ext>
            </a:extLst>
          </p:cNvPr>
          <p:cNvSpPr>
            <a:spLocks noGrp="1"/>
          </p:cNvSpPr>
          <p:nvPr>
            <p:ph type="title"/>
          </p:nvPr>
        </p:nvSpPr>
        <p:spPr/>
        <p:txBody>
          <a:bodyPr>
            <a:normAutofit fontScale="90000"/>
          </a:bodyPr>
          <a:lstStyle/>
          <a:p>
            <a:endParaRPr lang="en-US" dirty="0"/>
          </a:p>
        </p:txBody>
      </p:sp>
      <p:sp>
        <p:nvSpPr>
          <p:cNvPr id="3" name="Slide Number Placeholder 2">
            <a:extLst>
              <a:ext uri="{FF2B5EF4-FFF2-40B4-BE49-F238E27FC236}">
                <a16:creationId xmlns:a16="http://schemas.microsoft.com/office/drawing/2014/main" id="{F6A680FC-4A3F-4C93-7C6C-AF0039075D68}"/>
              </a:ext>
            </a:extLst>
          </p:cNvPr>
          <p:cNvSpPr>
            <a:spLocks noGrp="1"/>
          </p:cNvSpPr>
          <p:nvPr>
            <p:ph type="sldNum" sz="quarter" idx="12"/>
          </p:nvPr>
        </p:nvSpPr>
        <p:spPr/>
        <p:txBody>
          <a:bodyPr/>
          <a:lstStyle/>
          <a:p>
            <a:fld id="{FE7F0537-2BCE-514C-8EA0-7A0C12589E62}" type="slidenum">
              <a:rPr lang="en-US" smtClean="0"/>
              <a:t>59</a:t>
            </a:fld>
            <a:endParaRPr lang="en-US"/>
          </a:p>
        </p:txBody>
      </p:sp>
      <p:pic>
        <p:nvPicPr>
          <p:cNvPr id="2054" name="Picture 6">
            <a:extLst>
              <a:ext uri="{FF2B5EF4-FFF2-40B4-BE49-F238E27FC236}">
                <a16:creationId xmlns:a16="http://schemas.microsoft.com/office/drawing/2014/main" id="{FCD0499C-26C5-D54D-5F8F-65FC4A85B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694" y="785815"/>
            <a:ext cx="1644002" cy="54673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CA23516-39D2-407E-BFA7-E4D23778B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05322"/>
            <a:ext cx="5996050" cy="4723605"/>
          </a:xfrm>
          <a:prstGeom prst="rect">
            <a:avLst/>
          </a:prstGeom>
        </p:spPr>
      </p:pic>
    </p:spTree>
    <p:extLst>
      <p:ext uri="{BB962C8B-B14F-4D97-AF65-F5344CB8AC3E}">
        <p14:creationId xmlns:p14="http://schemas.microsoft.com/office/powerpoint/2010/main" val="8167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9B8C0C-6A36-4D52-4F1D-E56637BDBFB1}"/>
              </a:ext>
            </a:extLst>
          </p:cNvPr>
          <p:cNvSpPr>
            <a:spLocks noGrp="1"/>
          </p:cNvSpPr>
          <p:nvPr>
            <p:ph type="title"/>
          </p:nvPr>
        </p:nvSpPr>
        <p:spPr>
          <a:xfrm>
            <a:off x="1616110" y="365125"/>
            <a:ext cx="9737690" cy="942489"/>
          </a:xfrm>
        </p:spPr>
        <p:txBody>
          <a:bodyPr>
            <a:noAutofit/>
          </a:bodyPr>
          <a:lstStyle/>
          <a:p>
            <a:r>
              <a:rPr lang="en-US" sz="3200" dirty="0"/>
              <a:t>Prompt </a:t>
            </a:r>
            <a:r>
              <a:rPr lang="en-US" sz="3200" dirty="0" err="1"/>
              <a:t>ChatGPT</a:t>
            </a:r>
            <a:r>
              <a:rPr lang="en-US" sz="3200" dirty="0"/>
              <a:t> to draw an ANN, as complex or absurd as possible</a:t>
            </a:r>
          </a:p>
        </p:txBody>
      </p:sp>
      <p:sp>
        <p:nvSpPr>
          <p:cNvPr id="3" name="Slide Number Placeholder 2">
            <a:extLst>
              <a:ext uri="{FF2B5EF4-FFF2-40B4-BE49-F238E27FC236}">
                <a16:creationId xmlns:a16="http://schemas.microsoft.com/office/drawing/2014/main" id="{20671B5F-C37B-B8CE-4058-525EAE4DD6AC}"/>
              </a:ext>
            </a:extLst>
          </p:cNvPr>
          <p:cNvSpPr>
            <a:spLocks noGrp="1"/>
          </p:cNvSpPr>
          <p:nvPr>
            <p:ph type="sldNum" sz="quarter" idx="12"/>
          </p:nvPr>
        </p:nvSpPr>
        <p:spPr/>
        <p:txBody>
          <a:bodyPr/>
          <a:lstStyle/>
          <a:p>
            <a:fld id="{FE7F0537-2BCE-514C-8EA0-7A0C12589E62}" type="slidenum">
              <a:rPr lang="en-US" smtClean="0"/>
              <a:t>6</a:t>
            </a:fld>
            <a:endParaRPr lang="en-US"/>
          </a:p>
        </p:txBody>
      </p:sp>
      <p:sp>
        <p:nvSpPr>
          <p:cNvPr id="7" name="Content Placeholder 4">
            <a:extLst>
              <a:ext uri="{FF2B5EF4-FFF2-40B4-BE49-F238E27FC236}">
                <a16:creationId xmlns:a16="http://schemas.microsoft.com/office/drawing/2014/main" id="{EF6D5ABC-91BA-DCA0-2B3C-335DF11D2D41}"/>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{Enter your prompt Here}</a:t>
            </a:r>
            <a:endParaRPr lang="en-US" dirty="0"/>
          </a:p>
        </p:txBody>
      </p:sp>
      <p:sp>
        <p:nvSpPr>
          <p:cNvPr id="8" name="Content Placeholder 5">
            <a:extLst>
              <a:ext uri="{FF2B5EF4-FFF2-40B4-BE49-F238E27FC236}">
                <a16:creationId xmlns:a16="http://schemas.microsoft.com/office/drawing/2014/main" id="{A9A2C618-9784-6792-6D5D-C5ABB2800BC4}"/>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{Paste the image here}</a:t>
            </a:r>
            <a:endParaRPr lang="en-US" dirty="0"/>
          </a:p>
        </p:txBody>
      </p:sp>
    </p:spTree>
    <p:extLst>
      <p:ext uri="{BB962C8B-B14F-4D97-AF65-F5344CB8AC3E}">
        <p14:creationId xmlns:p14="http://schemas.microsoft.com/office/powerpoint/2010/main" val="1021475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E9A0E8-09D3-7FAC-C6BC-C1F9456B3954}"/>
              </a:ext>
            </a:extLst>
          </p:cNvPr>
          <p:cNvSpPr>
            <a:spLocks noGrp="1"/>
          </p:cNvSpPr>
          <p:nvPr>
            <p:ph type="title"/>
          </p:nvPr>
        </p:nvSpPr>
        <p:spPr/>
        <p:txBody>
          <a:bodyPr>
            <a:normAutofit fontScale="90000"/>
          </a:bodyPr>
          <a:lstStyle/>
          <a:p>
            <a:r>
              <a:rPr lang="en-US" dirty="0"/>
              <a:t>Use </a:t>
            </a:r>
            <a:r>
              <a:rPr lang="en-US" dirty="0" err="1"/>
              <a:t>Torchview</a:t>
            </a:r>
            <a:r>
              <a:rPr lang="en-US" dirty="0"/>
              <a:t> to generative an MLP graph </a:t>
            </a:r>
          </a:p>
        </p:txBody>
      </p:sp>
      <p:sp>
        <p:nvSpPr>
          <p:cNvPr id="3" name="Slide Number Placeholder 2">
            <a:extLst>
              <a:ext uri="{FF2B5EF4-FFF2-40B4-BE49-F238E27FC236}">
                <a16:creationId xmlns:a16="http://schemas.microsoft.com/office/drawing/2014/main" id="{F12DE67E-6B74-3727-DAD5-91C107C70A45}"/>
              </a:ext>
            </a:extLst>
          </p:cNvPr>
          <p:cNvSpPr>
            <a:spLocks noGrp="1"/>
          </p:cNvSpPr>
          <p:nvPr>
            <p:ph type="sldNum" sz="quarter" idx="12"/>
          </p:nvPr>
        </p:nvSpPr>
        <p:spPr/>
        <p:txBody>
          <a:bodyPr/>
          <a:lstStyle/>
          <a:p>
            <a:fld id="{FE7F0537-2BCE-514C-8EA0-7A0C12589E62}" type="slidenum">
              <a:rPr lang="en-US" smtClean="0"/>
              <a:t>60</a:t>
            </a:fld>
            <a:endParaRPr lang="en-US"/>
          </a:p>
        </p:txBody>
      </p:sp>
      <p:pic>
        <p:nvPicPr>
          <p:cNvPr id="4" name="Graphic 3">
            <a:extLst>
              <a:ext uri="{FF2B5EF4-FFF2-40B4-BE49-F238E27FC236}">
                <a16:creationId xmlns:a16="http://schemas.microsoft.com/office/drawing/2014/main" id="{0DCC3F1D-907A-4427-F1CC-7EE3757F7D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7010" y="1673095"/>
            <a:ext cx="3467100" cy="4457700"/>
          </a:xfrm>
          <a:prstGeom prst="rect">
            <a:avLst/>
          </a:prstGeom>
        </p:spPr>
      </p:pic>
      <p:sp>
        <p:nvSpPr>
          <p:cNvPr id="6" name="Rectangle 5">
            <a:extLst>
              <a:ext uri="{FF2B5EF4-FFF2-40B4-BE49-F238E27FC236}">
                <a16:creationId xmlns:a16="http://schemas.microsoft.com/office/drawing/2014/main" id="{FD203F53-AC61-9093-D5A0-2092327D34DC}"/>
              </a:ext>
            </a:extLst>
          </p:cNvPr>
          <p:cNvSpPr/>
          <p:nvPr/>
        </p:nvSpPr>
        <p:spPr>
          <a:xfrm>
            <a:off x="6019800" y="1854070"/>
            <a:ext cx="4924425" cy="3657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{replace this placeholder with the graph you generated}</a:t>
            </a:r>
          </a:p>
        </p:txBody>
      </p:sp>
      <p:sp>
        <p:nvSpPr>
          <p:cNvPr id="7" name="TextBox 6">
            <a:extLst>
              <a:ext uri="{FF2B5EF4-FFF2-40B4-BE49-F238E27FC236}">
                <a16:creationId xmlns:a16="http://schemas.microsoft.com/office/drawing/2014/main" id="{26E1B2DB-7745-1578-13D3-BF82B2B3C4B0}"/>
              </a:ext>
            </a:extLst>
          </p:cNvPr>
          <p:cNvSpPr txBox="1"/>
          <p:nvPr/>
        </p:nvSpPr>
        <p:spPr>
          <a:xfrm>
            <a:off x="1616110" y="899516"/>
            <a:ext cx="7337390" cy="523220"/>
          </a:xfrm>
          <a:prstGeom prst="rect">
            <a:avLst/>
          </a:prstGeom>
          <a:noFill/>
        </p:spPr>
        <p:txBody>
          <a:bodyPr wrap="square">
            <a:spAutoFit/>
          </a:bodyPr>
          <a:lstStyle/>
          <a:p>
            <a:r>
              <a:rPr lang="en-US" sz="2800" dirty="0"/>
              <a:t>Modify the example notebook </a:t>
            </a:r>
            <a:r>
              <a:rPr lang="en-US" sz="2800" dirty="0">
                <a:hlinkClick r:id="rId4"/>
              </a:rPr>
              <a:t>[Link to Colab]</a:t>
            </a:r>
            <a:r>
              <a:rPr lang="en-US" sz="2800" dirty="0"/>
              <a:t> </a:t>
            </a:r>
          </a:p>
        </p:txBody>
      </p:sp>
    </p:spTree>
    <p:extLst>
      <p:ext uri="{BB962C8B-B14F-4D97-AF65-F5344CB8AC3E}">
        <p14:creationId xmlns:p14="http://schemas.microsoft.com/office/powerpoint/2010/main" val="125044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E6F2E5-A09C-D369-50B9-2FFCBFA2BE40}"/>
              </a:ext>
            </a:extLst>
          </p:cNvPr>
          <p:cNvSpPr>
            <a:spLocks noGrp="1"/>
          </p:cNvSpPr>
          <p:nvPr>
            <p:ph type="title"/>
          </p:nvPr>
        </p:nvSpPr>
        <p:spPr/>
        <p:txBody>
          <a:bodyPr>
            <a:normAutofit fontScale="90000"/>
          </a:bodyPr>
          <a:lstStyle/>
          <a:p>
            <a:r>
              <a:rPr lang="en-US"/>
              <a:t>2 Layer Network</a:t>
            </a:r>
          </a:p>
        </p:txBody>
      </p:sp>
      <p:sp>
        <p:nvSpPr>
          <p:cNvPr id="35" name="Oval 34">
            <a:extLst>
              <a:ext uri="{FF2B5EF4-FFF2-40B4-BE49-F238E27FC236}">
                <a16:creationId xmlns:a16="http://schemas.microsoft.com/office/drawing/2014/main" id="{5FAA3F99-140B-EE35-0FE1-B7926BC8E361}"/>
              </a:ext>
            </a:extLst>
          </p:cNvPr>
          <p:cNvSpPr/>
          <p:nvPr/>
        </p:nvSpPr>
        <p:spPr>
          <a:xfrm>
            <a:off x="5821680" y="2309006"/>
            <a:ext cx="548640" cy="54864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5C2F2C2-2594-B91E-306E-99237130269A}"/>
              </a:ext>
            </a:extLst>
          </p:cNvPr>
          <p:cNvSpPr/>
          <p:nvPr/>
        </p:nvSpPr>
        <p:spPr>
          <a:xfrm>
            <a:off x="5834520" y="3259031"/>
            <a:ext cx="548640" cy="54864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A700F68-CCEB-884A-ADAA-42304AAF425D}"/>
              </a:ext>
            </a:extLst>
          </p:cNvPr>
          <p:cNvSpPr/>
          <p:nvPr/>
        </p:nvSpPr>
        <p:spPr>
          <a:xfrm>
            <a:off x="5834520" y="4215436"/>
            <a:ext cx="548640" cy="54864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E365130-BA44-181A-B548-AFE13B32F6B0}"/>
              </a:ext>
            </a:extLst>
          </p:cNvPr>
          <p:cNvSpPr/>
          <p:nvPr/>
        </p:nvSpPr>
        <p:spPr>
          <a:xfrm>
            <a:off x="5834520" y="5174537"/>
            <a:ext cx="548640" cy="54864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CBA1557-9864-F055-74E0-5B9FBB691373}"/>
              </a:ext>
            </a:extLst>
          </p:cNvPr>
          <p:cNvSpPr/>
          <p:nvPr/>
        </p:nvSpPr>
        <p:spPr>
          <a:xfrm>
            <a:off x="3296194" y="2857646"/>
            <a:ext cx="548640" cy="54864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B477BB-822D-3303-9428-6D2CAF65556E}"/>
              </a:ext>
            </a:extLst>
          </p:cNvPr>
          <p:cNvSpPr/>
          <p:nvPr/>
        </p:nvSpPr>
        <p:spPr>
          <a:xfrm>
            <a:off x="3309034" y="3807671"/>
            <a:ext cx="548640" cy="54864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1A0B05C-93A4-A463-C510-F1849F380B7D}"/>
              </a:ext>
            </a:extLst>
          </p:cNvPr>
          <p:cNvSpPr/>
          <p:nvPr/>
        </p:nvSpPr>
        <p:spPr>
          <a:xfrm>
            <a:off x="3309034" y="4764076"/>
            <a:ext cx="548640" cy="54864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ED7CA15-C280-0C42-40B1-376C9CDC9FCA}"/>
              </a:ext>
            </a:extLst>
          </p:cNvPr>
          <p:cNvSpPr/>
          <p:nvPr/>
        </p:nvSpPr>
        <p:spPr>
          <a:xfrm>
            <a:off x="8372846" y="3131966"/>
            <a:ext cx="548640" cy="548640"/>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E431065-C7CC-A6C1-9731-F0FF1D1FA4DF}"/>
              </a:ext>
            </a:extLst>
          </p:cNvPr>
          <p:cNvSpPr/>
          <p:nvPr/>
        </p:nvSpPr>
        <p:spPr>
          <a:xfrm>
            <a:off x="8385686" y="4081991"/>
            <a:ext cx="548640" cy="548640"/>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901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94B2C-B5C9-08FF-D4A6-373C26125B6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BFF09F-99C6-1D0F-1E37-99F372AEB5EA}"/>
              </a:ext>
            </a:extLst>
          </p:cNvPr>
          <p:cNvSpPr>
            <a:spLocks noGrp="1"/>
          </p:cNvSpPr>
          <p:nvPr>
            <p:ph type="sldNum" sz="quarter" idx="12"/>
          </p:nvPr>
        </p:nvSpPr>
        <p:spPr/>
        <p:txBody>
          <a:bodyPr/>
          <a:lstStyle/>
          <a:p>
            <a:fld id="{FE7F0537-2BCE-514C-8EA0-7A0C12589E62}" type="slidenum">
              <a:rPr lang="en-US" smtClean="0"/>
              <a:t>8</a:t>
            </a:fld>
            <a:endParaRPr lang="en-US"/>
          </a:p>
        </p:txBody>
      </p:sp>
      <p:sp>
        <p:nvSpPr>
          <p:cNvPr id="5" name="Oval 4">
            <a:extLst>
              <a:ext uri="{FF2B5EF4-FFF2-40B4-BE49-F238E27FC236}">
                <a16:creationId xmlns:a16="http://schemas.microsoft.com/office/drawing/2014/main" id="{1D3325BA-BC0C-5DCC-C559-6E52EC231579}"/>
              </a:ext>
            </a:extLst>
          </p:cNvPr>
          <p:cNvSpPr>
            <a:spLocks noChangeAspect="1"/>
          </p:cNvSpPr>
          <p:nvPr/>
        </p:nvSpPr>
        <p:spPr>
          <a:xfrm>
            <a:off x="5800491" y="639565"/>
            <a:ext cx="1005840" cy="100584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424E2369-636A-E61B-BDE5-4CA18055AE5A}"/>
              </a:ext>
            </a:extLst>
          </p:cNvPr>
          <p:cNvGraphicFramePr>
            <a:graphicFrameLocks noGrp="1"/>
          </p:cNvGraphicFramePr>
          <p:nvPr/>
        </p:nvGraphicFramePr>
        <p:xfrm>
          <a:off x="4756089" y="984862"/>
          <a:ext cx="1396484" cy="355106"/>
        </p:xfrm>
        <a:graphic>
          <a:graphicData uri="http://schemas.openxmlformats.org/drawingml/2006/table">
            <a:tbl>
              <a:tblPr firstRow="1" bandRow="1">
                <a:tableStyleId>{5940675A-B579-460E-94D1-54222C63F5DA}</a:tableStyleId>
              </a:tblPr>
              <a:tblGrid>
                <a:gridCol w="349121">
                  <a:extLst>
                    <a:ext uri="{9D8B030D-6E8A-4147-A177-3AD203B41FA5}">
                      <a16:colId xmlns:a16="http://schemas.microsoft.com/office/drawing/2014/main" val="515383507"/>
                    </a:ext>
                  </a:extLst>
                </a:gridCol>
                <a:gridCol w="349121">
                  <a:extLst>
                    <a:ext uri="{9D8B030D-6E8A-4147-A177-3AD203B41FA5}">
                      <a16:colId xmlns:a16="http://schemas.microsoft.com/office/drawing/2014/main" val="2075686709"/>
                    </a:ext>
                  </a:extLst>
                </a:gridCol>
                <a:gridCol w="349121">
                  <a:extLst>
                    <a:ext uri="{9D8B030D-6E8A-4147-A177-3AD203B41FA5}">
                      <a16:colId xmlns:a16="http://schemas.microsoft.com/office/drawing/2014/main" val="2725781099"/>
                    </a:ext>
                  </a:extLst>
                </a:gridCol>
                <a:gridCol w="349121">
                  <a:extLst>
                    <a:ext uri="{9D8B030D-6E8A-4147-A177-3AD203B41FA5}">
                      <a16:colId xmlns:a16="http://schemas.microsoft.com/office/drawing/2014/main" val="1941259306"/>
                    </a:ext>
                  </a:extLst>
                </a:gridCol>
              </a:tblGrid>
              <a:tr h="355106">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55386405"/>
                  </a:ext>
                </a:extLst>
              </a:tr>
            </a:tbl>
          </a:graphicData>
        </a:graphic>
      </p:graphicFrame>
      <p:graphicFrame>
        <p:nvGraphicFramePr>
          <p:cNvPr id="7" name="Table 6">
            <a:extLst>
              <a:ext uri="{FF2B5EF4-FFF2-40B4-BE49-F238E27FC236}">
                <a16:creationId xmlns:a16="http://schemas.microsoft.com/office/drawing/2014/main" id="{8813B716-E8B5-ADBC-E624-20217D319C92}"/>
              </a:ext>
            </a:extLst>
          </p:cNvPr>
          <p:cNvGraphicFramePr>
            <a:graphicFrameLocks noGrp="1"/>
          </p:cNvGraphicFramePr>
          <p:nvPr/>
        </p:nvGraphicFramePr>
        <p:xfrm>
          <a:off x="6806331" y="957216"/>
          <a:ext cx="348134" cy="364150"/>
        </p:xfrm>
        <a:graphic>
          <a:graphicData uri="http://schemas.openxmlformats.org/drawingml/2006/table">
            <a:tbl>
              <a:tblPr firstRow="1" bandRow="1">
                <a:tableStyleId>{5940675A-B579-460E-94D1-54222C63F5DA}</a:tableStyleId>
              </a:tblPr>
              <a:tblGrid>
                <a:gridCol w="348134">
                  <a:extLst>
                    <a:ext uri="{9D8B030D-6E8A-4147-A177-3AD203B41FA5}">
                      <a16:colId xmlns:a16="http://schemas.microsoft.com/office/drawing/2014/main" val="50191320"/>
                    </a:ext>
                  </a:extLst>
                </a:gridCol>
              </a:tblGrid>
              <a:tr h="364150">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669756636"/>
                  </a:ext>
                </a:extLst>
              </a:tr>
            </a:tbl>
          </a:graphicData>
        </a:graphic>
      </p:graphicFrame>
      <p:sp>
        <p:nvSpPr>
          <p:cNvPr id="8" name="Oval 7">
            <a:extLst>
              <a:ext uri="{FF2B5EF4-FFF2-40B4-BE49-F238E27FC236}">
                <a16:creationId xmlns:a16="http://schemas.microsoft.com/office/drawing/2014/main" id="{C89776A9-03AD-93DA-F99B-C8A7FD48998F}"/>
              </a:ext>
            </a:extLst>
          </p:cNvPr>
          <p:cNvSpPr>
            <a:spLocks noChangeAspect="1"/>
          </p:cNvSpPr>
          <p:nvPr/>
        </p:nvSpPr>
        <p:spPr>
          <a:xfrm>
            <a:off x="5836492" y="2350143"/>
            <a:ext cx="1005840" cy="100584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B8083D47-0509-515C-994B-33740EE73161}"/>
              </a:ext>
            </a:extLst>
          </p:cNvPr>
          <p:cNvGraphicFramePr>
            <a:graphicFrameLocks noGrp="1"/>
          </p:cNvGraphicFramePr>
          <p:nvPr/>
        </p:nvGraphicFramePr>
        <p:xfrm>
          <a:off x="6842332" y="2667794"/>
          <a:ext cx="348134" cy="364150"/>
        </p:xfrm>
        <a:graphic>
          <a:graphicData uri="http://schemas.openxmlformats.org/drawingml/2006/table">
            <a:tbl>
              <a:tblPr firstRow="1" bandRow="1">
                <a:tableStyleId>{5940675A-B579-460E-94D1-54222C63F5DA}</a:tableStyleId>
              </a:tblPr>
              <a:tblGrid>
                <a:gridCol w="348134">
                  <a:extLst>
                    <a:ext uri="{9D8B030D-6E8A-4147-A177-3AD203B41FA5}">
                      <a16:colId xmlns:a16="http://schemas.microsoft.com/office/drawing/2014/main" val="50191320"/>
                    </a:ext>
                  </a:extLst>
                </a:gridCol>
              </a:tblGrid>
              <a:tr h="364150">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669756636"/>
                  </a:ext>
                </a:extLst>
              </a:tr>
            </a:tbl>
          </a:graphicData>
        </a:graphic>
      </p:graphicFrame>
      <p:sp>
        <p:nvSpPr>
          <p:cNvPr id="11" name="Oval 10">
            <a:extLst>
              <a:ext uri="{FF2B5EF4-FFF2-40B4-BE49-F238E27FC236}">
                <a16:creationId xmlns:a16="http://schemas.microsoft.com/office/drawing/2014/main" id="{B2FFC741-B8D7-8888-E649-EF44CDAB921C}"/>
              </a:ext>
            </a:extLst>
          </p:cNvPr>
          <p:cNvSpPr>
            <a:spLocks noChangeAspect="1"/>
          </p:cNvSpPr>
          <p:nvPr/>
        </p:nvSpPr>
        <p:spPr>
          <a:xfrm>
            <a:off x="5836492" y="3994263"/>
            <a:ext cx="1005840" cy="100584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7EF0EEF7-46A7-AD64-A153-41047B8F710F}"/>
              </a:ext>
            </a:extLst>
          </p:cNvPr>
          <p:cNvGraphicFramePr>
            <a:graphicFrameLocks noGrp="1"/>
          </p:cNvGraphicFramePr>
          <p:nvPr/>
        </p:nvGraphicFramePr>
        <p:xfrm>
          <a:off x="6842332" y="4311914"/>
          <a:ext cx="348134" cy="364150"/>
        </p:xfrm>
        <a:graphic>
          <a:graphicData uri="http://schemas.openxmlformats.org/drawingml/2006/table">
            <a:tbl>
              <a:tblPr firstRow="1" bandRow="1">
                <a:tableStyleId>{5940675A-B579-460E-94D1-54222C63F5DA}</a:tableStyleId>
              </a:tblPr>
              <a:tblGrid>
                <a:gridCol w="348134">
                  <a:extLst>
                    <a:ext uri="{9D8B030D-6E8A-4147-A177-3AD203B41FA5}">
                      <a16:colId xmlns:a16="http://schemas.microsoft.com/office/drawing/2014/main" val="50191320"/>
                    </a:ext>
                  </a:extLst>
                </a:gridCol>
              </a:tblGrid>
              <a:tr h="364150">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669756636"/>
                  </a:ext>
                </a:extLst>
              </a:tr>
            </a:tbl>
          </a:graphicData>
        </a:graphic>
      </p:graphicFrame>
      <p:sp>
        <p:nvSpPr>
          <p:cNvPr id="14" name="Oval 13">
            <a:extLst>
              <a:ext uri="{FF2B5EF4-FFF2-40B4-BE49-F238E27FC236}">
                <a16:creationId xmlns:a16="http://schemas.microsoft.com/office/drawing/2014/main" id="{8220F200-B0AC-1FA0-0165-6314F2716F19}"/>
              </a:ext>
            </a:extLst>
          </p:cNvPr>
          <p:cNvSpPr>
            <a:spLocks noChangeAspect="1"/>
          </p:cNvSpPr>
          <p:nvPr/>
        </p:nvSpPr>
        <p:spPr>
          <a:xfrm>
            <a:off x="5836492" y="5487034"/>
            <a:ext cx="1005840" cy="100584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535C6C4B-4194-9B02-BDED-1C9527EA5DFA}"/>
              </a:ext>
            </a:extLst>
          </p:cNvPr>
          <p:cNvGraphicFramePr>
            <a:graphicFrameLocks noGrp="1"/>
          </p:cNvGraphicFramePr>
          <p:nvPr/>
        </p:nvGraphicFramePr>
        <p:xfrm>
          <a:off x="6842332" y="5804685"/>
          <a:ext cx="348134" cy="364150"/>
        </p:xfrm>
        <a:graphic>
          <a:graphicData uri="http://schemas.openxmlformats.org/drawingml/2006/table">
            <a:tbl>
              <a:tblPr firstRow="1" bandRow="1">
                <a:tableStyleId>{5940675A-B579-460E-94D1-54222C63F5DA}</a:tableStyleId>
              </a:tblPr>
              <a:tblGrid>
                <a:gridCol w="348134">
                  <a:extLst>
                    <a:ext uri="{9D8B030D-6E8A-4147-A177-3AD203B41FA5}">
                      <a16:colId xmlns:a16="http://schemas.microsoft.com/office/drawing/2014/main" val="50191320"/>
                    </a:ext>
                  </a:extLst>
                </a:gridCol>
              </a:tblGrid>
              <a:tr h="364150">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669756636"/>
                  </a:ext>
                </a:extLst>
              </a:tr>
            </a:tbl>
          </a:graphicData>
        </a:graphic>
      </p:graphicFrame>
      <p:sp>
        <p:nvSpPr>
          <p:cNvPr id="17" name="Oval 16">
            <a:extLst>
              <a:ext uri="{FF2B5EF4-FFF2-40B4-BE49-F238E27FC236}">
                <a16:creationId xmlns:a16="http://schemas.microsoft.com/office/drawing/2014/main" id="{081E525A-759A-D6D0-149F-CF79F4535B6C}"/>
              </a:ext>
            </a:extLst>
          </p:cNvPr>
          <p:cNvSpPr>
            <a:spLocks noChangeAspect="1"/>
          </p:cNvSpPr>
          <p:nvPr/>
        </p:nvSpPr>
        <p:spPr>
          <a:xfrm>
            <a:off x="1017788" y="1498295"/>
            <a:ext cx="1005840" cy="100584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AEF7ECB7-C4A3-18F6-F9A1-2D633D4DD2F4}"/>
              </a:ext>
            </a:extLst>
          </p:cNvPr>
          <p:cNvGraphicFramePr>
            <a:graphicFrameLocks noGrp="1"/>
          </p:cNvGraphicFramePr>
          <p:nvPr>
            <p:extLst>
              <p:ext uri="{D42A27DB-BD31-4B8C-83A1-F6EECF244321}">
                <p14:modId xmlns:p14="http://schemas.microsoft.com/office/powerpoint/2010/main" val="3214456199"/>
              </p:ext>
            </p:extLst>
          </p:nvPr>
        </p:nvGraphicFramePr>
        <p:xfrm>
          <a:off x="2023628" y="1815946"/>
          <a:ext cx="348134" cy="364150"/>
        </p:xfrm>
        <a:graphic>
          <a:graphicData uri="http://schemas.openxmlformats.org/drawingml/2006/table">
            <a:tbl>
              <a:tblPr firstRow="1" bandRow="1">
                <a:tableStyleId>{5940675A-B579-460E-94D1-54222C63F5DA}</a:tableStyleId>
              </a:tblPr>
              <a:tblGrid>
                <a:gridCol w="348134">
                  <a:extLst>
                    <a:ext uri="{9D8B030D-6E8A-4147-A177-3AD203B41FA5}">
                      <a16:colId xmlns:a16="http://schemas.microsoft.com/office/drawing/2014/main" val="50191320"/>
                    </a:ext>
                  </a:extLst>
                </a:gridCol>
              </a:tblGrid>
              <a:tr h="364150">
                <a:tc>
                  <a:txBody>
                    <a:bodyPr/>
                    <a:lstStyle/>
                    <a:p>
                      <a:pPr algn="ctr"/>
                      <a:endParaRPr lang="en-US" sz="1000" dirty="0"/>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669756636"/>
                  </a:ext>
                </a:extLst>
              </a:tr>
            </a:tbl>
          </a:graphicData>
        </a:graphic>
      </p:graphicFrame>
      <p:sp>
        <p:nvSpPr>
          <p:cNvPr id="19" name="Oval 18">
            <a:extLst>
              <a:ext uri="{FF2B5EF4-FFF2-40B4-BE49-F238E27FC236}">
                <a16:creationId xmlns:a16="http://schemas.microsoft.com/office/drawing/2014/main" id="{36B57E0B-2416-2BBB-4066-1C45560EB02E}"/>
              </a:ext>
            </a:extLst>
          </p:cNvPr>
          <p:cNvSpPr>
            <a:spLocks noChangeAspect="1"/>
          </p:cNvSpPr>
          <p:nvPr/>
        </p:nvSpPr>
        <p:spPr>
          <a:xfrm>
            <a:off x="1017788" y="3219815"/>
            <a:ext cx="1005840" cy="100584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19">
            <a:extLst>
              <a:ext uri="{FF2B5EF4-FFF2-40B4-BE49-F238E27FC236}">
                <a16:creationId xmlns:a16="http://schemas.microsoft.com/office/drawing/2014/main" id="{430A1FCC-00AC-D167-0E46-C1228027808F}"/>
              </a:ext>
            </a:extLst>
          </p:cNvPr>
          <p:cNvGraphicFramePr>
            <a:graphicFrameLocks noGrp="1"/>
          </p:cNvGraphicFramePr>
          <p:nvPr>
            <p:extLst>
              <p:ext uri="{D42A27DB-BD31-4B8C-83A1-F6EECF244321}">
                <p14:modId xmlns:p14="http://schemas.microsoft.com/office/powerpoint/2010/main" val="2189066306"/>
              </p:ext>
            </p:extLst>
          </p:nvPr>
        </p:nvGraphicFramePr>
        <p:xfrm>
          <a:off x="2023628" y="3537466"/>
          <a:ext cx="348134" cy="364150"/>
        </p:xfrm>
        <a:graphic>
          <a:graphicData uri="http://schemas.openxmlformats.org/drawingml/2006/table">
            <a:tbl>
              <a:tblPr firstRow="1" bandRow="1">
                <a:tableStyleId>{5940675A-B579-460E-94D1-54222C63F5DA}</a:tableStyleId>
              </a:tblPr>
              <a:tblGrid>
                <a:gridCol w="348134">
                  <a:extLst>
                    <a:ext uri="{9D8B030D-6E8A-4147-A177-3AD203B41FA5}">
                      <a16:colId xmlns:a16="http://schemas.microsoft.com/office/drawing/2014/main" val="50191320"/>
                    </a:ext>
                  </a:extLst>
                </a:gridCol>
              </a:tblGrid>
              <a:tr h="364150">
                <a:tc>
                  <a:txBody>
                    <a:bodyPr/>
                    <a:lstStyle/>
                    <a:p>
                      <a:pPr algn="ctr"/>
                      <a:endParaRPr lang="en-US" sz="1000" dirty="0"/>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669756636"/>
                  </a:ext>
                </a:extLst>
              </a:tr>
            </a:tbl>
          </a:graphicData>
        </a:graphic>
      </p:graphicFrame>
      <p:sp>
        <p:nvSpPr>
          <p:cNvPr id="21" name="Oval 20">
            <a:extLst>
              <a:ext uri="{FF2B5EF4-FFF2-40B4-BE49-F238E27FC236}">
                <a16:creationId xmlns:a16="http://schemas.microsoft.com/office/drawing/2014/main" id="{883BE725-C91B-CE16-BF0C-7F2C7B8772E2}"/>
              </a:ext>
            </a:extLst>
          </p:cNvPr>
          <p:cNvSpPr>
            <a:spLocks noChangeAspect="1"/>
          </p:cNvSpPr>
          <p:nvPr/>
        </p:nvSpPr>
        <p:spPr>
          <a:xfrm>
            <a:off x="1017788" y="5107563"/>
            <a:ext cx="1005840" cy="100584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1">
            <a:extLst>
              <a:ext uri="{FF2B5EF4-FFF2-40B4-BE49-F238E27FC236}">
                <a16:creationId xmlns:a16="http://schemas.microsoft.com/office/drawing/2014/main" id="{73A56D5E-2AD0-3CD9-394F-51F9218F7DE6}"/>
              </a:ext>
            </a:extLst>
          </p:cNvPr>
          <p:cNvGraphicFramePr>
            <a:graphicFrameLocks noGrp="1"/>
          </p:cNvGraphicFramePr>
          <p:nvPr>
            <p:extLst>
              <p:ext uri="{D42A27DB-BD31-4B8C-83A1-F6EECF244321}">
                <p14:modId xmlns:p14="http://schemas.microsoft.com/office/powerpoint/2010/main" val="617153529"/>
              </p:ext>
            </p:extLst>
          </p:nvPr>
        </p:nvGraphicFramePr>
        <p:xfrm>
          <a:off x="2023628" y="5425214"/>
          <a:ext cx="348134" cy="364150"/>
        </p:xfrm>
        <a:graphic>
          <a:graphicData uri="http://schemas.openxmlformats.org/drawingml/2006/table">
            <a:tbl>
              <a:tblPr firstRow="1" bandRow="1">
                <a:tableStyleId>{5940675A-B579-460E-94D1-54222C63F5DA}</a:tableStyleId>
              </a:tblPr>
              <a:tblGrid>
                <a:gridCol w="348134">
                  <a:extLst>
                    <a:ext uri="{9D8B030D-6E8A-4147-A177-3AD203B41FA5}">
                      <a16:colId xmlns:a16="http://schemas.microsoft.com/office/drawing/2014/main" val="50191320"/>
                    </a:ext>
                  </a:extLst>
                </a:gridCol>
              </a:tblGrid>
              <a:tr h="364150">
                <a:tc>
                  <a:txBody>
                    <a:bodyPr/>
                    <a:lstStyle/>
                    <a:p>
                      <a:pPr algn="ctr"/>
                      <a:endParaRPr lang="en-US" sz="1000" dirty="0"/>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1669756636"/>
                  </a:ext>
                </a:extLst>
              </a:tr>
            </a:tbl>
          </a:graphicData>
        </a:graphic>
      </p:graphicFrame>
      <p:sp>
        <p:nvSpPr>
          <p:cNvPr id="23" name="Oval 22">
            <a:extLst>
              <a:ext uri="{FF2B5EF4-FFF2-40B4-BE49-F238E27FC236}">
                <a16:creationId xmlns:a16="http://schemas.microsoft.com/office/drawing/2014/main" id="{3849E86A-94B4-88B3-5A09-315D4A9AA9D3}"/>
              </a:ext>
            </a:extLst>
          </p:cNvPr>
          <p:cNvSpPr>
            <a:spLocks noChangeAspect="1"/>
          </p:cNvSpPr>
          <p:nvPr/>
        </p:nvSpPr>
        <p:spPr>
          <a:xfrm>
            <a:off x="10074388" y="1860141"/>
            <a:ext cx="1005840" cy="1005840"/>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C5352497-78E1-85E2-4659-0B38D353C951}"/>
              </a:ext>
            </a:extLst>
          </p:cNvPr>
          <p:cNvGraphicFramePr>
            <a:graphicFrameLocks noGrp="1"/>
          </p:cNvGraphicFramePr>
          <p:nvPr>
            <p:extLst>
              <p:ext uri="{D42A27DB-BD31-4B8C-83A1-F6EECF244321}">
                <p14:modId xmlns:p14="http://schemas.microsoft.com/office/powerpoint/2010/main" val="3815617912"/>
              </p:ext>
            </p:extLst>
          </p:nvPr>
        </p:nvGraphicFramePr>
        <p:xfrm>
          <a:off x="8707142" y="2205438"/>
          <a:ext cx="1708200" cy="355106"/>
        </p:xfrm>
        <a:graphic>
          <a:graphicData uri="http://schemas.openxmlformats.org/drawingml/2006/table">
            <a:tbl>
              <a:tblPr firstRow="1" bandRow="1">
                <a:tableStyleId>{5940675A-B579-460E-94D1-54222C63F5DA}</a:tableStyleId>
              </a:tblPr>
              <a:tblGrid>
                <a:gridCol w="341640">
                  <a:extLst>
                    <a:ext uri="{9D8B030D-6E8A-4147-A177-3AD203B41FA5}">
                      <a16:colId xmlns:a16="http://schemas.microsoft.com/office/drawing/2014/main" val="515383507"/>
                    </a:ext>
                  </a:extLst>
                </a:gridCol>
                <a:gridCol w="341640">
                  <a:extLst>
                    <a:ext uri="{9D8B030D-6E8A-4147-A177-3AD203B41FA5}">
                      <a16:colId xmlns:a16="http://schemas.microsoft.com/office/drawing/2014/main" val="2075686709"/>
                    </a:ext>
                  </a:extLst>
                </a:gridCol>
                <a:gridCol w="341640">
                  <a:extLst>
                    <a:ext uri="{9D8B030D-6E8A-4147-A177-3AD203B41FA5}">
                      <a16:colId xmlns:a16="http://schemas.microsoft.com/office/drawing/2014/main" val="4087933619"/>
                    </a:ext>
                  </a:extLst>
                </a:gridCol>
                <a:gridCol w="341640">
                  <a:extLst>
                    <a:ext uri="{9D8B030D-6E8A-4147-A177-3AD203B41FA5}">
                      <a16:colId xmlns:a16="http://schemas.microsoft.com/office/drawing/2014/main" val="2725781099"/>
                    </a:ext>
                  </a:extLst>
                </a:gridCol>
                <a:gridCol w="341640">
                  <a:extLst>
                    <a:ext uri="{9D8B030D-6E8A-4147-A177-3AD203B41FA5}">
                      <a16:colId xmlns:a16="http://schemas.microsoft.com/office/drawing/2014/main" val="3068588132"/>
                    </a:ext>
                  </a:extLst>
                </a:gridCol>
              </a:tblGrid>
              <a:tr h="355106">
                <a:tc>
                  <a:txBody>
                    <a:bodyPr/>
                    <a:lstStyle/>
                    <a:p>
                      <a:pPr algn="ctr"/>
                      <a:endParaRPr lang="en-US" sz="100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endParaRPr lang="en-US" sz="100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endParaRPr lang="en-US" sz="100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55386405"/>
                  </a:ext>
                </a:extLst>
              </a:tr>
            </a:tbl>
          </a:graphicData>
        </a:graphic>
      </p:graphicFrame>
      <p:graphicFrame>
        <p:nvGraphicFramePr>
          <p:cNvPr id="25" name="Table 24">
            <a:extLst>
              <a:ext uri="{FF2B5EF4-FFF2-40B4-BE49-F238E27FC236}">
                <a16:creationId xmlns:a16="http://schemas.microsoft.com/office/drawing/2014/main" id="{FBD9ABC2-9218-4C68-8C46-BE63DFF8B45C}"/>
              </a:ext>
            </a:extLst>
          </p:cNvPr>
          <p:cNvGraphicFramePr>
            <a:graphicFrameLocks noGrp="1"/>
          </p:cNvGraphicFramePr>
          <p:nvPr/>
        </p:nvGraphicFramePr>
        <p:xfrm>
          <a:off x="11080228" y="2177792"/>
          <a:ext cx="348134" cy="364150"/>
        </p:xfrm>
        <a:graphic>
          <a:graphicData uri="http://schemas.openxmlformats.org/drawingml/2006/table">
            <a:tbl>
              <a:tblPr firstRow="1" bandRow="1">
                <a:tableStyleId>{5940675A-B579-460E-94D1-54222C63F5DA}</a:tableStyleId>
              </a:tblPr>
              <a:tblGrid>
                <a:gridCol w="348134">
                  <a:extLst>
                    <a:ext uri="{9D8B030D-6E8A-4147-A177-3AD203B41FA5}">
                      <a16:colId xmlns:a16="http://schemas.microsoft.com/office/drawing/2014/main" val="50191320"/>
                    </a:ext>
                  </a:extLst>
                </a:gridCol>
              </a:tblGrid>
              <a:tr h="364150">
                <a:tc>
                  <a:txBody>
                    <a:bodyPr/>
                    <a:lstStyle/>
                    <a:p>
                      <a:pPr algn="ctr"/>
                      <a:endParaRPr lang="en-US" sz="100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669756636"/>
                  </a:ext>
                </a:extLst>
              </a:tr>
            </a:tbl>
          </a:graphicData>
        </a:graphic>
      </p:graphicFrame>
      <p:sp>
        <p:nvSpPr>
          <p:cNvPr id="26" name="Oval 25">
            <a:extLst>
              <a:ext uri="{FF2B5EF4-FFF2-40B4-BE49-F238E27FC236}">
                <a16:creationId xmlns:a16="http://schemas.microsoft.com/office/drawing/2014/main" id="{61A3148F-D482-0731-23CB-F93FEE412009}"/>
              </a:ext>
            </a:extLst>
          </p:cNvPr>
          <p:cNvSpPr>
            <a:spLocks noChangeAspect="1"/>
          </p:cNvSpPr>
          <p:nvPr/>
        </p:nvSpPr>
        <p:spPr>
          <a:xfrm>
            <a:off x="10074388" y="4101723"/>
            <a:ext cx="1005840" cy="1005840"/>
          </a:xfrm>
          <a:prstGeom prst="ellipse">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26">
            <a:extLst>
              <a:ext uri="{FF2B5EF4-FFF2-40B4-BE49-F238E27FC236}">
                <a16:creationId xmlns:a16="http://schemas.microsoft.com/office/drawing/2014/main" id="{9B338591-CB84-1B10-3432-5A15DDADED0A}"/>
              </a:ext>
            </a:extLst>
          </p:cNvPr>
          <p:cNvGraphicFramePr>
            <a:graphicFrameLocks noGrp="1"/>
          </p:cNvGraphicFramePr>
          <p:nvPr>
            <p:extLst>
              <p:ext uri="{D42A27DB-BD31-4B8C-83A1-F6EECF244321}">
                <p14:modId xmlns:p14="http://schemas.microsoft.com/office/powerpoint/2010/main" val="3710329791"/>
              </p:ext>
            </p:extLst>
          </p:nvPr>
        </p:nvGraphicFramePr>
        <p:xfrm>
          <a:off x="8707142" y="4447020"/>
          <a:ext cx="1708200" cy="355106"/>
        </p:xfrm>
        <a:graphic>
          <a:graphicData uri="http://schemas.openxmlformats.org/drawingml/2006/table">
            <a:tbl>
              <a:tblPr firstRow="1" bandRow="1">
                <a:tableStyleId>{5940675A-B579-460E-94D1-54222C63F5DA}</a:tableStyleId>
              </a:tblPr>
              <a:tblGrid>
                <a:gridCol w="341640">
                  <a:extLst>
                    <a:ext uri="{9D8B030D-6E8A-4147-A177-3AD203B41FA5}">
                      <a16:colId xmlns:a16="http://schemas.microsoft.com/office/drawing/2014/main" val="515383507"/>
                    </a:ext>
                  </a:extLst>
                </a:gridCol>
                <a:gridCol w="341640">
                  <a:extLst>
                    <a:ext uri="{9D8B030D-6E8A-4147-A177-3AD203B41FA5}">
                      <a16:colId xmlns:a16="http://schemas.microsoft.com/office/drawing/2014/main" val="2075686709"/>
                    </a:ext>
                  </a:extLst>
                </a:gridCol>
                <a:gridCol w="341640">
                  <a:extLst>
                    <a:ext uri="{9D8B030D-6E8A-4147-A177-3AD203B41FA5}">
                      <a16:colId xmlns:a16="http://schemas.microsoft.com/office/drawing/2014/main" val="4087933619"/>
                    </a:ext>
                  </a:extLst>
                </a:gridCol>
                <a:gridCol w="341640">
                  <a:extLst>
                    <a:ext uri="{9D8B030D-6E8A-4147-A177-3AD203B41FA5}">
                      <a16:colId xmlns:a16="http://schemas.microsoft.com/office/drawing/2014/main" val="2725781099"/>
                    </a:ext>
                  </a:extLst>
                </a:gridCol>
                <a:gridCol w="341640">
                  <a:extLst>
                    <a:ext uri="{9D8B030D-6E8A-4147-A177-3AD203B41FA5}">
                      <a16:colId xmlns:a16="http://schemas.microsoft.com/office/drawing/2014/main" val="3757870750"/>
                    </a:ext>
                  </a:extLst>
                </a:gridCol>
              </a:tblGrid>
              <a:tr h="355106">
                <a:tc>
                  <a:txBody>
                    <a:bodyPr/>
                    <a:lstStyle/>
                    <a:p>
                      <a:pPr algn="ctr"/>
                      <a:endParaRPr lang="en-US" sz="100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endParaRPr lang="en-US" sz="100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endParaRPr lang="en-US" sz="100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55386405"/>
                  </a:ext>
                </a:extLst>
              </a:tr>
            </a:tbl>
          </a:graphicData>
        </a:graphic>
      </p:graphicFrame>
      <p:graphicFrame>
        <p:nvGraphicFramePr>
          <p:cNvPr id="28" name="Table 27">
            <a:extLst>
              <a:ext uri="{FF2B5EF4-FFF2-40B4-BE49-F238E27FC236}">
                <a16:creationId xmlns:a16="http://schemas.microsoft.com/office/drawing/2014/main" id="{1E88DCC1-B0D9-74CA-6418-36FA9E043BFE}"/>
              </a:ext>
            </a:extLst>
          </p:cNvPr>
          <p:cNvGraphicFramePr>
            <a:graphicFrameLocks noGrp="1"/>
          </p:cNvGraphicFramePr>
          <p:nvPr/>
        </p:nvGraphicFramePr>
        <p:xfrm>
          <a:off x="11080228" y="4419374"/>
          <a:ext cx="348134" cy="364150"/>
        </p:xfrm>
        <a:graphic>
          <a:graphicData uri="http://schemas.openxmlformats.org/drawingml/2006/table">
            <a:tbl>
              <a:tblPr firstRow="1" bandRow="1">
                <a:tableStyleId>{5940675A-B579-460E-94D1-54222C63F5DA}</a:tableStyleId>
              </a:tblPr>
              <a:tblGrid>
                <a:gridCol w="348134">
                  <a:extLst>
                    <a:ext uri="{9D8B030D-6E8A-4147-A177-3AD203B41FA5}">
                      <a16:colId xmlns:a16="http://schemas.microsoft.com/office/drawing/2014/main" val="50191320"/>
                    </a:ext>
                  </a:extLst>
                </a:gridCol>
              </a:tblGrid>
              <a:tr h="364150">
                <a:tc>
                  <a:txBody>
                    <a:bodyPr/>
                    <a:lstStyle/>
                    <a:p>
                      <a:pPr algn="ctr"/>
                      <a:endParaRPr lang="en-US" sz="1000"/>
                    </a:p>
                  </a:txBody>
                  <a:tcPr anchor="ct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669756636"/>
                  </a:ext>
                </a:extLst>
              </a:tr>
            </a:tbl>
          </a:graphicData>
        </a:graphic>
      </p:graphicFrame>
      <p:graphicFrame>
        <p:nvGraphicFramePr>
          <p:cNvPr id="88" name="Table 87">
            <a:extLst>
              <a:ext uri="{FF2B5EF4-FFF2-40B4-BE49-F238E27FC236}">
                <a16:creationId xmlns:a16="http://schemas.microsoft.com/office/drawing/2014/main" id="{AE647191-DB79-9ACB-10A0-E73EDF62D8E6}"/>
              </a:ext>
            </a:extLst>
          </p:cNvPr>
          <p:cNvGraphicFramePr>
            <a:graphicFrameLocks noGrp="1"/>
          </p:cNvGraphicFramePr>
          <p:nvPr/>
        </p:nvGraphicFramePr>
        <p:xfrm>
          <a:off x="4756089" y="2690237"/>
          <a:ext cx="1396484" cy="355106"/>
        </p:xfrm>
        <a:graphic>
          <a:graphicData uri="http://schemas.openxmlformats.org/drawingml/2006/table">
            <a:tbl>
              <a:tblPr firstRow="1" bandRow="1">
                <a:tableStyleId>{5940675A-B579-460E-94D1-54222C63F5DA}</a:tableStyleId>
              </a:tblPr>
              <a:tblGrid>
                <a:gridCol w="349121">
                  <a:extLst>
                    <a:ext uri="{9D8B030D-6E8A-4147-A177-3AD203B41FA5}">
                      <a16:colId xmlns:a16="http://schemas.microsoft.com/office/drawing/2014/main" val="515383507"/>
                    </a:ext>
                  </a:extLst>
                </a:gridCol>
                <a:gridCol w="349121">
                  <a:extLst>
                    <a:ext uri="{9D8B030D-6E8A-4147-A177-3AD203B41FA5}">
                      <a16:colId xmlns:a16="http://schemas.microsoft.com/office/drawing/2014/main" val="2075686709"/>
                    </a:ext>
                  </a:extLst>
                </a:gridCol>
                <a:gridCol w="349121">
                  <a:extLst>
                    <a:ext uri="{9D8B030D-6E8A-4147-A177-3AD203B41FA5}">
                      <a16:colId xmlns:a16="http://schemas.microsoft.com/office/drawing/2014/main" val="2725781099"/>
                    </a:ext>
                  </a:extLst>
                </a:gridCol>
                <a:gridCol w="349121">
                  <a:extLst>
                    <a:ext uri="{9D8B030D-6E8A-4147-A177-3AD203B41FA5}">
                      <a16:colId xmlns:a16="http://schemas.microsoft.com/office/drawing/2014/main" val="1941259306"/>
                    </a:ext>
                  </a:extLst>
                </a:gridCol>
              </a:tblGrid>
              <a:tr h="355106">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55386405"/>
                  </a:ext>
                </a:extLst>
              </a:tr>
            </a:tbl>
          </a:graphicData>
        </a:graphic>
      </p:graphicFrame>
      <p:graphicFrame>
        <p:nvGraphicFramePr>
          <p:cNvPr id="89" name="Table 88">
            <a:extLst>
              <a:ext uri="{FF2B5EF4-FFF2-40B4-BE49-F238E27FC236}">
                <a16:creationId xmlns:a16="http://schemas.microsoft.com/office/drawing/2014/main" id="{F006F501-2EA6-A8DE-BFFC-72C7D5C0DFDB}"/>
              </a:ext>
            </a:extLst>
          </p:cNvPr>
          <p:cNvGraphicFramePr>
            <a:graphicFrameLocks noGrp="1"/>
          </p:cNvGraphicFramePr>
          <p:nvPr/>
        </p:nvGraphicFramePr>
        <p:xfrm>
          <a:off x="4756114" y="4377460"/>
          <a:ext cx="1396484" cy="355106"/>
        </p:xfrm>
        <a:graphic>
          <a:graphicData uri="http://schemas.openxmlformats.org/drawingml/2006/table">
            <a:tbl>
              <a:tblPr firstRow="1" bandRow="1">
                <a:tableStyleId>{5940675A-B579-460E-94D1-54222C63F5DA}</a:tableStyleId>
              </a:tblPr>
              <a:tblGrid>
                <a:gridCol w="349121">
                  <a:extLst>
                    <a:ext uri="{9D8B030D-6E8A-4147-A177-3AD203B41FA5}">
                      <a16:colId xmlns:a16="http://schemas.microsoft.com/office/drawing/2014/main" val="515383507"/>
                    </a:ext>
                  </a:extLst>
                </a:gridCol>
                <a:gridCol w="349121">
                  <a:extLst>
                    <a:ext uri="{9D8B030D-6E8A-4147-A177-3AD203B41FA5}">
                      <a16:colId xmlns:a16="http://schemas.microsoft.com/office/drawing/2014/main" val="2075686709"/>
                    </a:ext>
                  </a:extLst>
                </a:gridCol>
                <a:gridCol w="349121">
                  <a:extLst>
                    <a:ext uri="{9D8B030D-6E8A-4147-A177-3AD203B41FA5}">
                      <a16:colId xmlns:a16="http://schemas.microsoft.com/office/drawing/2014/main" val="2725781099"/>
                    </a:ext>
                  </a:extLst>
                </a:gridCol>
                <a:gridCol w="349121">
                  <a:extLst>
                    <a:ext uri="{9D8B030D-6E8A-4147-A177-3AD203B41FA5}">
                      <a16:colId xmlns:a16="http://schemas.microsoft.com/office/drawing/2014/main" val="1941259306"/>
                    </a:ext>
                  </a:extLst>
                </a:gridCol>
              </a:tblGrid>
              <a:tr h="355106">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55386405"/>
                  </a:ext>
                </a:extLst>
              </a:tr>
            </a:tbl>
          </a:graphicData>
        </a:graphic>
      </p:graphicFrame>
      <p:graphicFrame>
        <p:nvGraphicFramePr>
          <p:cNvPr id="90" name="Table 89">
            <a:extLst>
              <a:ext uri="{FF2B5EF4-FFF2-40B4-BE49-F238E27FC236}">
                <a16:creationId xmlns:a16="http://schemas.microsoft.com/office/drawing/2014/main" id="{26D62522-BD80-C366-51A0-F0D2FD4D6667}"/>
              </a:ext>
            </a:extLst>
          </p:cNvPr>
          <p:cNvGraphicFramePr>
            <a:graphicFrameLocks noGrp="1"/>
          </p:cNvGraphicFramePr>
          <p:nvPr/>
        </p:nvGraphicFramePr>
        <p:xfrm>
          <a:off x="4756089" y="5796018"/>
          <a:ext cx="1396484" cy="355106"/>
        </p:xfrm>
        <a:graphic>
          <a:graphicData uri="http://schemas.openxmlformats.org/drawingml/2006/table">
            <a:tbl>
              <a:tblPr firstRow="1" bandRow="1">
                <a:tableStyleId>{5940675A-B579-460E-94D1-54222C63F5DA}</a:tableStyleId>
              </a:tblPr>
              <a:tblGrid>
                <a:gridCol w="349121">
                  <a:extLst>
                    <a:ext uri="{9D8B030D-6E8A-4147-A177-3AD203B41FA5}">
                      <a16:colId xmlns:a16="http://schemas.microsoft.com/office/drawing/2014/main" val="515383507"/>
                    </a:ext>
                  </a:extLst>
                </a:gridCol>
                <a:gridCol w="349121">
                  <a:extLst>
                    <a:ext uri="{9D8B030D-6E8A-4147-A177-3AD203B41FA5}">
                      <a16:colId xmlns:a16="http://schemas.microsoft.com/office/drawing/2014/main" val="2075686709"/>
                    </a:ext>
                  </a:extLst>
                </a:gridCol>
                <a:gridCol w="349121">
                  <a:extLst>
                    <a:ext uri="{9D8B030D-6E8A-4147-A177-3AD203B41FA5}">
                      <a16:colId xmlns:a16="http://schemas.microsoft.com/office/drawing/2014/main" val="2725781099"/>
                    </a:ext>
                  </a:extLst>
                </a:gridCol>
                <a:gridCol w="349121">
                  <a:extLst>
                    <a:ext uri="{9D8B030D-6E8A-4147-A177-3AD203B41FA5}">
                      <a16:colId xmlns:a16="http://schemas.microsoft.com/office/drawing/2014/main" val="1941259306"/>
                    </a:ext>
                  </a:extLst>
                </a:gridCol>
              </a:tblGrid>
              <a:tr h="355106">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US" sz="1000" dirty="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55386405"/>
                  </a:ext>
                </a:extLst>
              </a:tr>
            </a:tbl>
          </a:graphicData>
        </a:graphic>
      </p:graphicFrame>
    </p:spTree>
    <p:extLst>
      <p:ext uri="{BB962C8B-B14F-4D97-AF65-F5344CB8AC3E}">
        <p14:creationId xmlns:p14="http://schemas.microsoft.com/office/powerpoint/2010/main" val="2672113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F7CE-20D7-D4F5-B394-BF3237D33BD9}"/>
              </a:ext>
            </a:extLst>
          </p:cNvPr>
          <p:cNvSpPr>
            <a:spLocks noGrp="1"/>
          </p:cNvSpPr>
          <p:nvPr>
            <p:ph type="title"/>
          </p:nvPr>
        </p:nvSpPr>
        <p:spPr/>
        <p:txBody>
          <a:bodyPr>
            <a:normAutofit fontScale="90000"/>
          </a:bodyPr>
          <a:lstStyle/>
          <a:p>
            <a:r>
              <a:rPr lang="en-US" dirty="0"/>
              <a:t>Layer 1, Node 1</a:t>
            </a:r>
          </a:p>
        </p:txBody>
      </p:sp>
      <p:sp>
        <p:nvSpPr>
          <p:cNvPr id="3" name="Oval 2">
            <a:extLst>
              <a:ext uri="{FF2B5EF4-FFF2-40B4-BE49-F238E27FC236}">
                <a16:creationId xmlns:a16="http://schemas.microsoft.com/office/drawing/2014/main" id="{B6A07BD4-6D66-666F-223A-0A4320FB6F7C}"/>
              </a:ext>
            </a:extLst>
          </p:cNvPr>
          <p:cNvSpPr>
            <a:spLocks noChangeAspect="1"/>
          </p:cNvSpPr>
          <p:nvPr/>
        </p:nvSpPr>
        <p:spPr>
          <a:xfrm>
            <a:off x="5629663" y="1382668"/>
            <a:ext cx="4572000" cy="457200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9AF5C95A-1E8B-CD20-0BA5-E55B05FDFDFA}"/>
              </a:ext>
            </a:extLst>
          </p:cNvPr>
          <p:cNvGraphicFramePr>
            <a:graphicFrameLocks noGrp="1"/>
          </p:cNvGraphicFramePr>
          <p:nvPr/>
        </p:nvGraphicFramePr>
        <p:xfrm>
          <a:off x="2464294" y="3145972"/>
          <a:ext cx="3165369" cy="1061331"/>
        </p:xfrm>
        <a:graphic>
          <a:graphicData uri="http://schemas.openxmlformats.org/drawingml/2006/table">
            <a:tbl>
              <a:tblPr firstRow="1" bandRow="1">
                <a:tableStyleId>{5940675A-B579-460E-94D1-54222C63F5DA}</a:tableStyleId>
              </a:tblPr>
              <a:tblGrid>
                <a:gridCol w="1055123">
                  <a:extLst>
                    <a:ext uri="{9D8B030D-6E8A-4147-A177-3AD203B41FA5}">
                      <a16:colId xmlns:a16="http://schemas.microsoft.com/office/drawing/2014/main" val="515383507"/>
                    </a:ext>
                  </a:extLst>
                </a:gridCol>
                <a:gridCol w="1055123">
                  <a:extLst>
                    <a:ext uri="{9D8B030D-6E8A-4147-A177-3AD203B41FA5}">
                      <a16:colId xmlns:a16="http://schemas.microsoft.com/office/drawing/2014/main" val="2075686709"/>
                    </a:ext>
                  </a:extLst>
                </a:gridCol>
                <a:gridCol w="1055123">
                  <a:extLst>
                    <a:ext uri="{9D8B030D-6E8A-4147-A177-3AD203B41FA5}">
                      <a16:colId xmlns:a16="http://schemas.microsoft.com/office/drawing/2014/main" val="2725781099"/>
                    </a:ext>
                  </a:extLst>
                </a:gridCol>
              </a:tblGrid>
              <a:tr h="1061331">
                <a:tc>
                  <a:txBody>
                    <a:bodyPr/>
                    <a:lstStyle/>
                    <a:p>
                      <a:pPr algn="ctr"/>
                      <a:r>
                        <a:rPr lang="en-US" sz="3600"/>
                        <a:t>1</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3600"/>
                        <a:t>0</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3600"/>
                        <a:t>1</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3955386405"/>
                  </a:ext>
                </a:extLst>
              </a:tr>
            </a:tbl>
          </a:graphicData>
        </a:graphic>
      </p:graphicFrame>
      <p:graphicFrame>
        <p:nvGraphicFramePr>
          <p:cNvPr id="10" name="Table 9">
            <a:extLst>
              <a:ext uri="{FF2B5EF4-FFF2-40B4-BE49-F238E27FC236}">
                <a16:creationId xmlns:a16="http://schemas.microsoft.com/office/drawing/2014/main" id="{A56446B7-9BFE-51AE-0E9B-D0EDC02349F5}"/>
              </a:ext>
            </a:extLst>
          </p:cNvPr>
          <p:cNvGraphicFramePr>
            <a:graphicFrameLocks noGrp="1"/>
          </p:cNvGraphicFramePr>
          <p:nvPr/>
        </p:nvGraphicFramePr>
        <p:xfrm>
          <a:off x="10201663" y="3145972"/>
          <a:ext cx="1055123" cy="1061331"/>
        </p:xfrm>
        <a:graphic>
          <a:graphicData uri="http://schemas.openxmlformats.org/drawingml/2006/table">
            <a:tbl>
              <a:tblPr firstRow="1" bandRow="1">
                <a:tableStyleId>{5940675A-B579-460E-94D1-54222C63F5DA}</a:tableStyleId>
              </a:tblPr>
              <a:tblGrid>
                <a:gridCol w="1055123">
                  <a:extLst>
                    <a:ext uri="{9D8B030D-6E8A-4147-A177-3AD203B41FA5}">
                      <a16:colId xmlns:a16="http://schemas.microsoft.com/office/drawing/2014/main" val="3371217458"/>
                    </a:ext>
                  </a:extLst>
                </a:gridCol>
              </a:tblGrid>
              <a:tr h="1061331">
                <a:tc>
                  <a:txBody>
                    <a:bodyPr/>
                    <a:lstStyle/>
                    <a:p>
                      <a:pPr algn="ctr"/>
                      <a:endParaRPr lang="en-US" sz="1000"/>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963765685"/>
                  </a:ext>
                </a:extLst>
              </a:tr>
            </a:tbl>
          </a:graphicData>
        </a:graphic>
      </p:graphicFrame>
      <p:graphicFrame>
        <p:nvGraphicFramePr>
          <p:cNvPr id="11" name="Table 10">
            <a:extLst>
              <a:ext uri="{FF2B5EF4-FFF2-40B4-BE49-F238E27FC236}">
                <a16:creationId xmlns:a16="http://schemas.microsoft.com/office/drawing/2014/main" id="{0E80E53D-E36F-E319-563A-2A5C95420F9C}"/>
              </a:ext>
            </a:extLst>
          </p:cNvPr>
          <p:cNvGraphicFramePr>
            <a:graphicFrameLocks noGrp="1"/>
          </p:cNvGraphicFramePr>
          <p:nvPr>
            <p:extLst>
              <p:ext uri="{D42A27DB-BD31-4B8C-83A1-F6EECF244321}">
                <p14:modId xmlns:p14="http://schemas.microsoft.com/office/powerpoint/2010/main" val="2944701486"/>
              </p:ext>
            </p:extLst>
          </p:nvPr>
        </p:nvGraphicFramePr>
        <p:xfrm>
          <a:off x="310639" y="1744448"/>
          <a:ext cx="706942" cy="754775"/>
        </p:xfrm>
        <a:graphic>
          <a:graphicData uri="http://schemas.openxmlformats.org/drawingml/2006/table">
            <a:tbl>
              <a:tblPr firstRow="1" bandRow="1">
                <a:tableStyleId>{5940675A-B579-460E-94D1-54222C63F5DA}</a:tableStyleId>
              </a:tblPr>
              <a:tblGrid>
                <a:gridCol w="706942">
                  <a:extLst>
                    <a:ext uri="{9D8B030D-6E8A-4147-A177-3AD203B41FA5}">
                      <a16:colId xmlns:a16="http://schemas.microsoft.com/office/drawing/2014/main" val="3371217458"/>
                    </a:ext>
                  </a:extLst>
                </a:gridCol>
              </a:tblGrid>
              <a:tr h="754775">
                <a:tc>
                  <a:txBody>
                    <a:bodyPr/>
                    <a:lstStyle/>
                    <a:p>
                      <a:pPr algn="ctr"/>
                      <a:endParaRPr lang="en-US" sz="1000" dirty="0"/>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963765685"/>
                  </a:ext>
                </a:extLst>
              </a:tr>
            </a:tbl>
          </a:graphicData>
        </a:graphic>
      </p:graphicFrame>
      <p:graphicFrame>
        <p:nvGraphicFramePr>
          <p:cNvPr id="35" name="Table 34">
            <a:extLst>
              <a:ext uri="{FF2B5EF4-FFF2-40B4-BE49-F238E27FC236}">
                <a16:creationId xmlns:a16="http://schemas.microsoft.com/office/drawing/2014/main" id="{9BB268F3-4BF9-CE82-FAFD-AF36C7CABECF}"/>
              </a:ext>
            </a:extLst>
          </p:cNvPr>
          <p:cNvGraphicFramePr>
            <a:graphicFrameLocks noGrp="1"/>
          </p:cNvGraphicFramePr>
          <p:nvPr>
            <p:extLst>
              <p:ext uri="{D42A27DB-BD31-4B8C-83A1-F6EECF244321}">
                <p14:modId xmlns:p14="http://schemas.microsoft.com/office/powerpoint/2010/main" val="3676063187"/>
              </p:ext>
            </p:extLst>
          </p:nvPr>
        </p:nvGraphicFramePr>
        <p:xfrm>
          <a:off x="5666759" y="3145972"/>
          <a:ext cx="1055123" cy="1061331"/>
        </p:xfrm>
        <a:graphic>
          <a:graphicData uri="http://schemas.openxmlformats.org/drawingml/2006/table">
            <a:tbl>
              <a:tblPr firstRow="1" bandRow="1">
                <a:tableStyleId>{5940675A-B579-460E-94D1-54222C63F5DA}</a:tableStyleId>
              </a:tblPr>
              <a:tblGrid>
                <a:gridCol w="1055123">
                  <a:extLst>
                    <a:ext uri="{9D8B030D-6E8A-4147-A177-3AD203B41FA5}">
                      <a16:colId xmlns:a16="http://schemas.microsoft.com/office/drawing/2014/main" val="3371217458"/>
                    </a:ext>
                  </a:extLst>
                </a:gridCol>
              </a:tblGrid>
              <a:tr h="10613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-2</a:t>
                      </a:r>
                    </a:p>
                  </a:txBody>
                  <a:tcPr anchor="ct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solidFill>
                      <a:schemeClr val="bg2">
                        <a:lumMod val="90000"/>
                      </a:schemeClr>
                    </a:solidFill>
                  </a:tcPr>
                </a:tc>
                <a:extLst>
                  <a:ext uri="{0D108BD9-81ED-4DB2-BD59-A6C34878D82A}">
                    <a16:rowId xmlns:a16="http://schemas.microsoft.com/office/drawing/2014/main" val="963765685"/>
                  </a:ext>
                </a:extLst>
              </a:tr>
            </a:tbl>
          </a:graphicData>
        </a:graphic>
      </p:graphicFrame>
      <p:cxnSp>
        <p:nvCxnSpPr>
          <p:cNvPr id="54" name="Straight Connector 53">
            <a:extLst>
              <a:ext uri="{FF2B5EF4-FFF2-40B4-BE49-F238E27FC236}">
                <a16:creationId xmlns:a16="http://schemas.microsoft.com/office/drawing/2014/main" id="{1B2135D4-C6AA-5BA4-F47B-F1EB4645AF16}"/>
              </a:ext>
            </a:extLst>
          </p:cNvPr>
          <p:cNvCxnSpPr>
            <a:stCxn id="3" idx="0"/>
            <a:endCxn id="3" idx="4"/>
          </p:cNvCxnSpPr>
          <p:nvPr/>
        </p:nvCxnSpPr>
        <p:spPr>
          <a:xfrm>
            <a:off x="7915663" y="1382668"/>
            <a:ext cx="0" cy="45720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595D6EE-40D2-480C-C9AE-984073363DA5}"/>
                  </a:ext>
                </a:extLst>
              </p:cNvPr>
              <p:cNvSpPr txBox="1"/>
              <p:nvPr/>
            </p:nvSpPr>
            <p:spPr>
              <a:xfrm>
                <a:off x="6299460" y="2315153"/>
                <a:ext cx="894000"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m:t>
                      </m:r>
                    </m:oMath>
                  </m:oMathPara>
                </a14:m>
                <a:endParaRPr lang="en-US" sz="8000"/>
              </a:p>
            </p:txBody>
          </p:sp>
        </mc:Choice>
        <mc:Fallback xmlns="">
          <p:sp>
            <p:nvSpPr>
              <p:cNvPr id="55" name="TextBox 54">
                <a:extLst>
                  <a:ext uri="{FF2B5EF4-FFF2-40B4-BE49-F238E27FC236}">
                    <a16:creationId xmlns:a16="http://schemas.microsoft.com/office/drawing/2014/main" id="{4595D6EE-40D2-480C-C9AE-984073363DA5}"/>
                  </a:ext>
                </a:extLst>
              </p:cNvPr>
              <p:cNvSpPr txBox="1">
                <a:spLocks noRot="1" noChangeAspect="1" noMove="1" noResize="1" noEditPoints="1" noAdjustHandles="1" noChangeArrowheads="1" noChangeShapeType="1" noTextEdit="1"/>
              </p:cNvSpPr>
              <p:nvPr/>
            </p:nvSpPr>
            <p:spPr>
              <a:xfrm>
                <a:off x="6299460" y="2315153"/>
                <a:ext cx="894000" cy="1323439"/>
              </a:xfrm>
              <a:prstGeom prst="rect">
                <a:avLst/>
              </a:prstGeom>
              <a:blipFill>
                <a:blip r:embed="rId35"/>
                <a:stretch>
                  <a:fillRect l="-20833" r="-22222"/>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CE5C5078-8B5B-3020-5614-C6653ADBDAD8}"/>
              </a:ext>
            </a:extLst>
          </p:cNvPr>
          <p:cNvCxnSpPr>
            <a:cxnSpLocks/>
          </p:cNvCxnSpPr>
          <p:nvPr/>
        </p:nvCxnSpPr>
        <p:spPr>
          <a:xfrm>
            <a:off x="6746460" y="3053074"/>
            <a:ext cx="11692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10D4607-F2B7-CC17-031C-7F056EED30BB}"/>
              </a:ext>
            </a:extLst>
          </p:cNvPr>
          <p:cNvCxnSpPr>
            <a:cxnSpLocks/>
          </p:cNvCxnSpPr>
          <p:nvPr/>
        </p:nvCxnSpPr>
        <p:spPr>
          <a:xfrm flipH="1">
            <a:off x="6745679" y="3053074"/>
            <a:ext cx="97" cy="1433349"/>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8F074DB4-88B7-380D-3C05-2C36CB4EA17B}"/>
              </a:ext>
            </a:extLst>
          </p:cNvPr>
          <p:cNvCxnSpPr>
            <a:cxnSpLocks/>
          </p:cNvCxnSpPr>
          <p:nvPr/>
        </p:nvCxnSpPr>
        <p:spPr>
          <a:xfrm flipV="1">
            <a:off x="8942443" y="2679336"/>
            <a:ext cx="0" cy="154011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A08B860-2BBE-3931-7852-0414FBE16CB1}"/>
              </a:ext>
            </a:extLst>
          </p:cNvPr>
          <p:cNvCxnSpPr>
            <a:cxnSpLocks/>
          </p:cNvCxnSpPr>
          <p:nvPr/>
        </p:nvCxnSpPr>
        <p:spPr>
          <a:xfrm>
            <a:off x="8077236" y="3522528"/>
            <a:ext cx="1894078" cy="16375"/>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32" name="Table 31">
            <a:extLst>
              <a:ext uri="{FF2B5EF4-FFF2-40B4-BE49-F238E27FC236}">
                <a16:creationId xmlns:a16="http://schemas.microsoft.com/office/drawing/2014/main" id="{3ED88046-6276-F8F1-33C4-1B29B6952211}"/>
              </a:ext>
            </a:extLst>
          </p:cNvPr>
          <p:cNvGraphicFramePr>
            <a:graphicFrameLocks noGrp="1"/>
          </p:cNvGraphicFramePr>
          <p:nvPr>
            <p:extLst>
              <p:ext uri="{D42A27DB-BD31-4B8C-83A1-F6EECF244321}">
                <p14:modId xmlns:p14="http://schemas.microsoft.com/office/powerpoint/2010/main" val="2364423072"/>
              </p:ext>
            </p:extLst>
          </p:nvPr>
        </p:nvGraphicFramePr>
        <p:xfrm>
          <a:off x="310639" y="927188"/>
          <a:ext cx="706942" cy="754775"/>
        </p:xfrm>
        <a:graphic>
          <a:graphicData uri="http://schemas.openxmlformats.org/drawingml/2006/table">
            <a:tbl>
              <a:tblPr firstRow="1" bandRow="1">
                <a:tableStyleId>{5940675A-B579-460E-94D1-54222C63F5DA}</a:tableStyleId>
              </a:tblPr>
              <a:tblGrid>
                <a:gridCol w="706942">
                  <a:extLst>
                    <a:ext uri="{9D8B030D-6E8A-4147-A177-3AD203B41FA5}">
                      <a16:colId xmlns:a16="http://schemas.microsoft.com/office/drawing/2014/main" val="3371217458"/>
                    </a:ext>
                  </a:extLst>
                </a:gridCol>
              </a:tblGrid>
              <a:tr h="754775">
                <a:tc>
                  <a:txBody>
                    <a:bodyPr/>
                    <a:lstStyle/>
                    <a:p>
                      <a:pPr algn="ctr"/>
                      <a:endParaRPr lang="en-US" sz="1000" dirty="0"/>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963765685"/>
                  </a:ext>
                </a:extLst>
              </a:tr>
            </a:tbl>
          </a:graphicData>
        </a:graphic>
      </p:graphicFrame>
      <p:graphicFrame>
        <p:nvGraphicFramePr>
          <p:cNvPr id="33" name="Table 32">
            <a:extLst>
              <a:ext uri="{FF2B5EF4-FFF2-40B4-BE49-F238E27FC236}">
                <a16:creationId xmlns:a16="http://schemas.microsoft.com/office/drawing/2014/main" id="{0A00EBFA-B19F-5107-40F5-422D65F7F6CF}"/>
              </a:ext>
            </a:extLst>
          </p:cNvPr>
          <p:cNvGraphicFramePr>
            <a:graphicFrameLocks noGrp="1"/>
          </p:cNvGraphicFramePr>
          <p:nvPr>
            <p:extLst>
              <p:ext uri="{D42A27DB-BD31-4B8C-83A1-F6EECF244321}">
                <p14:modId xmlns:p14="http://schemas.microsoft.com/office/powerpoint/2010/main" val="1816943532"/>
              </p:ext>
            </p:extLst>
          </p:nvPr>
        </p:nvGraphicFramePr>
        <p:xfrm>
          <a:off x="305464" y="2580115"/>
          <a:ext cx="706942" cy="754775"/>
        </p:xfrm>
        <a:graphic>
          <a:graphicData uri="http://schemas.openxmlformats.org/drawingml/2006/table">
            <a:tbl>
              <a:tblPr firstRow="1" bandRow="1">
                <a:tableStyleId>{5940675A-B579-460E-94D1-54222C63F5DA}</a:tableStyleId>
              </a:tblPr>
              <a:tblGrid>
                <a:gridCol w="706942">
                  <a:extLst>
                    <a:ext uri="{9D8B030D-6E8A-4147-A177-3AD203B41FA5}">
                      <a16:colId xmlns:a16="http://schemas.microsoft.com/office/drawing/2014/main" val="3371217458"/>
                    </a:ext>
                  </a:extLst>
                </a:gridCol>
              </a:tblGrid>
              <a:tr h="754775">
                <a:tc>
                  <a:txBody>
                    <a:bodyPr/>
                    <a:lstStyle/>
                    <a:p>
                      <a:pPr algn="ctr"/>
                      <a:endParaRPr lang="en-US" sz="1000" dirty="0"/>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extLst>
                  <a:ext uri="{0D108BD9-81ED-4DB2-BD59-A6C34878D82A}">
                    <a16:rowId xmlns:a16="http://schemas.microsoft.com/office/drawing/2014/main" val="963765685"/>
                  </a:ext>
                </a:extLst>
              </a:tr>
            </a:tbl>
          </a:graphicData>
        </a:graphic>
      </p:graphicFrame>
    </p:spTree>
    <p:extLst>
      <p:ext uri="{BB962C8B-B14F-4D97-AF65-F5344CB8AC3E}">
        <p14:creationId xmlns:p14="http://schemas.microsoft.com/office/powerpoint/2010/main" val="39134540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11D6B38-E77A-A44B-875C-CEC1C5C33424}">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1492</TotalTime>
  <Words>2488</Words>
  <Application>Microsoft Office PowerPoint</Application>
  <PresentationFormat>Widescreen</PresentationFormat>
  <Paragraphs>1366</Paragraphs>
  <Slides>60</Slides>
  <Notes>15</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Artificial Neural Network (ANN)</vt:lpstr>
      <vt:lpstr>Graphical Representation</vt:lpstr>
      <vt:lpstr>PowerPoint Presentation</vt:lpstr>
      <vt:lpstr>ChatGPT</vt:lpstr>
      <vt:lpstr>Prompt ChatGPT to draw an ANN, as complex or absurd as possible</vt:lpstr>
      <vt:lpstr>2 Layer Network</vt:lpstr>
      <vt:lpstr>PowerPoint Presentation</vt:lpstr>
      <vt:lpstr>Layer 1, Node 1</vt:lpstr>
      <vt:lpstr>Layer 1, Node 2</vt:lpstr>
      <vt:lpstr>Layer 2, Node 1</vt:lpstr>
      <vt:lpstr>Matrix Representation</vt:lpstr>
      <vt:lpstr>Graph  Matrices [Layer 1]</vt:lpstr>
      <vt:lpstr>Graph  Matrices [Layer 2]</vt:lpstr>
      <vt:lpstr>Calculate ReLU</vt:lpstr>
      <vt:lpstr>Calculate a Linear Layer + ReLU</vt:lpstr>
      <vt:lpstr>Calculate a Linear Layer + ReLU</vt:lpstr>
      <vt:lpstr>Find smallest bias terms to activate (integers)</vt:lpstr>
      <vt:lpstr>Softmax</vt:lpstr>
      <vt:lpstr>Logits  Probability Distribution</vt:lpstr>
      <vt:lpstr>Calculate Softmax by hand (e ≈ 3) ✍️</vt:lpstr>
      <vt:lpstr>PowerPoint Presentation</vt:lpstr>
      <vt:lpstr>Calculate Softmax</vt:lpstr>
      <vt:lpstr>Calculate Softmax</vt:lpstr>
      <vt:lpstr>Calculate Softmax</vt:lpstr>
      <vt:lpstr>Multi Layer Perceptron (MLP)</vt:lpstr>
      <vt:lpstr>Matrices  Graphic [2 layers]</vt:lpstr>
      <vt:lpstr>Matrices  Graphic [6 layers]</vt:lpstr>
      <vt:lpstr>Calculate an MLP</vt:lpstr>
      <vt:lpstr>Calculate an MLP</vt:lpstr>
      <vt:lpstr>Add a hidden node (green)</vt:lpstr>
      <vt:lpstr>Remove a hidden node (green)</vt:lpstr>
      <vt:lpstr>Insert a layer</vt:lpstr>
      <vt:lpstr>Add two hidden nodes (green)</vt:lpstr>
      <vt:lpstr>Add one input node &amp; remove one output node</vt:lpstr>
      <vt:lpstr>Batch / Mini-Batch</vt:lpstr>
      <vt:lpstr>Batch</vt:lpstr>
      <vt:lpstr>Mini Batch</vt:lpstr>
      <vt:lpstr>2 Layers</vt:lpstr>
      <vt:lpstr>2 Layers</vt:lpstr>
      <vt:lpstr>Cross Entropy Loss</vt:lpstr>
      <vt:lpstr>Softmax for a mini batch</vt:lpstr>
      <vt:lpstr>Predictions vs. Targets</vt:lpstr>
      <vt:lpstr>High vs. Low Loss</vt:lpstr>
      <vt:lpstr>Calculate CE Loss</vt:lpstr>
      <vt:lpstr>Calculate CE Loss</vt:lpstr>
      <vt:lpstr>Calculate CE Loss</vt:lpstr>
      <vt:lpstr>NumPy by Hand ✍️  [Perceptron]</vt:lpstr>
      <vt:lpstr>ReLU</vt:lpstr>
      <vt:lpstr>Perceptron </vt:lpstr>
      <vt:lpstr>Add a node </vt:lpstr>
      <vt:lpstr>Pytorch by Hand ✍️  [MLP]</vt:lpstr>
      <vt:lpstr>pytorch  Matrix</vt:lpstr>
      <vt:lpstr>pytorch  Matrix</vt:lpstr>
      <vt:lpstr>Fill in the missing arguments</vt:lpstr>
      <vt:lpstr>Visualize Pytorch Models Torchview</vt:lpstr>
      <vt:lpstr>PowerPoint Presentation</vt:lpstr>
      <vt:lpstr>Introduction Notebook</vt:lpstr>
      <vt:lpstr>PowerPoint Presentation</vt:lpstr>
      <vt:lpstr>Use Torchview to generative an MLP graph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Tom Yeh</cp:lastModifiedBy>
  <cp:revision>3</cp:revision>
  <dcterms:created xsi:type="dcterms:W3CDTF">2023-09-26T16:58:49Z</dcterms:created>
  <dcterms:modified xsi:type="dcterms:W3CDTF">2024-02-01T22:37:55Z</dcterms:modified>
</cp:coreProperties>
</file>